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00" r:id="rId1"/>
  </p:sldMasterIdLst>
  <p:notesMasterIdLst>
    <p:notesMasterId r:id="rId127"/>
  </p:notesMasterIdLst>
  <p:handoutMasterIdLst>
    <p:handoutMasterId r:id="rId128"/>
  </p:handoutMasterIdLst>
  <p:sldIdLst>
    <p:sldId id="938" r:id="rId2"/>
    <p:sldId id="939" r:id="rId3"/>
    <p:sldId id="941" r:id="rId4"/>
    <p:sldId id="940" r:id="rId5"/>
    <p:sldId id="1066" r:id="rId6"/>
    <p:sldId id="1067" r:id="rId7"/>
    <p:sldId id="1068" r:id="rId8"/>
    <p:sldId id="1073" r:id="rId9"/>
    <p:sldId id="1074" r:id="rId10"/>
    <p:sldId id="1075" r:id="rId11"/>
    <p:sldId id="1076" r:id="rId12"/>
    <p:sldId id="907" r:id="rId13"/>
    <p:sldId id="910" r:id="rId14"/>
    <p:sldId id="911" r:id="rId15"/>
    <p:sldId id="912" r:id="rId16"/>
    <p:sldId id="919" r:id="rId17"/>
    <p:sldId id="913" r:id="rId18"/>
    <p:sldId id="915" r:id="rId19"/>
    <p:sldId id="916" r:id="rId20"/>
    <p:sldId id="917" r:id="rId21"/>
    <p:sldId id="1081" r:id="rId22"/>
    <p:sldId id="918" r:id="rId23"/>
    <p:sldId id="920" r:id="rId24"/>
    <p:sldId id="1080" r:id="rId25"/>
    <p:sldId id="921" r:id="rId26"/>
    <p:sldId id="922" r:id="rId27"/>
    <p:sldId id="928" r:id="rId28"/>
    <p:sldId id="929" r:id="rId29"/>
    <p:sldId id="924" r:id="rId30"/>
    <p:sldId id="925" r:id="rId31"/>
    <p:sldId id="926" r:id="rId32"/>
    <p:sldId id="931" r:id="rId33"/>
    <p:sldId id="932" r:id="rId34"/>
    <p:sldId id="933" r:id="rId35"/>
    <p:sldId id="934" r:id="rId36"/>
    <p:sldId id="936" r:id="rId37"/>
    <p:sldId id="935" r:id="rId38"/>
    <p:sldId id="937" r:id="rId39"/>
    <p:sldId id="1056" r:id="rId40"/>
    <p:sldId id="1057" r:id="rId41"/>
    <p:sldId id="1058" r:id="rId42"/>
    <p:sldId id="942" r:id="rId43"/>
    <p:sldId id="943" r:id="rId44"/>
    <p:sldId id="947" r:id="rId45"/>
    <p:sldId id="948" r:id="rId46"/>
    <p:sldId id="1059" r:id="rId47"/>
    <p:sldId id="944" r:id="rId48"/>
    <p:sldId id="950" r:id="rId49"/>
    <p:sldId id="949" r:id="rId50"/>
    <p:sldId id="945" r:id="rId51"/>
    <p:sldId id="946" r:id="rId52"/>
    <p:sldId id="951" r:id="rId53"/>
    <p:sldId id="952" r:id="rId54"/>
    <p:sldId id="953" r:id="rId55"/>
    <p:sldId id="955" r:id="rId56"/>
    <p:sldId id="1047" r:id="rId57"/>
    <p:sldId id="1046" r:id="rId58"/>
    <p:sldId id="956" r:id="rId59"/>
    <p:sldId id="957" r:id="rId60"/>
    <p:sldId id="958" r:id="rId61"/>
    <p:sldId id="959" r:id="rId62"/>
    <p:sldId id="960" r:id="rId63"/>
    <p:sldId id="961" r:id="rId64"/>
    <p:sldId id="962" r:id="rId65"/>
    <p:sldId id="1060" r:id="rId66"/>
    <p:sldId id="965" r:id="rId67"/>
    <p:sldId id="1061" r:id="rId68"/>
    <p:sldId id="1005" r:id="rId69"/>
    <p:sldId id="964" r:id="rId70"/>
    <p:sldId id="966" r:id="rId71"/>
    <p:sldId id="1006" r:id="rId72"/>
    <p:sldId id="1008" r:id="rId73"/>
    <p:sldId id="1010" r:id="rId74"/>
    <p:sldId id="1011" r:id="rId75"/>
    <p:sldId id="1062" r:id="rId76"/>
    <p:sldId id="1063" r:id="rId77"/>
    <p:sldId id="1064" r:id="rId78"/>
    <p:sldId id="1065" r:id="rId79"/>
    <p:sldId id="954" r:id="rId80"/>
    <p:sldId id="1012" r:id="rId81"/>
    <p:sldId id="1015" r:id="rId82"/>
    <p:sldId id="1016" r:id="rId83"/>
    <p:sldId id="1017" r:id="rId84"/>
    <p:sldId id="1018" r:id="rId85"/>
    <p:sldId id="1019" r:id="rId86"/>
    <p:sldId id="967" r:id="rId87"/>
    <p:sldId id="968" r:id="rId88"/>
    <p:sldId id="974" r:id="rId89"/>
    <p:sldId id="1020" r:id="rId90"/>
    <p:sldId id="1021" r:id="rId91"/>
    <p:sldId id="1022" r:id="rId92"/>
    <p:sldId id="970" r:id="rId93"/>
    <p:sldId id="971" r:id="rId94"/>
    <p:sldId id="972" r:id="rId95"/>
    <p:sldId id="979" r:id="rId96"/>
    <p:sldId id="1023" r:id="rId97"/>
    <p:sldId id="1024" r:id="rId98"/>
    <p:sldId id="1025" r:id="rId99"/>
    <p:sldId id="973" r:id="rId100"/>
    <p:sldId id="975" r:id="rId101"/>
    <p:sldId id="976" r:id="rId102"/>
    <p:sldId id="1082" r:id="rId103"/>
    <p:sldId id="977" r:id="rId104"/>
    <p:sldId id="980" r:id="rId105"/>
    <p:sldId id="981" r:id="rId106"/>
    <p:sldId id="985" r:id="rId107"/>
    <p:sldId id="986" r:id="rId108"/>
    <p:sldId id="982" r:id="rId109"/>
    <p:sldId id="983" r:id="rId110"/>
    <p:sldId id="984" r:id="rId111"/>
    <p:sldId id="987" r:id="rId112"/>
    <p:sldId id="997" r:id="rId113"/>
    <p:sldId id="990" r:id="rId114"/>
    <p:sldId id="994" r:id="rId115"/>
    <p:sldId id="995" r:id="rId116"/>
    <p:sldId id="991" r:id="rId117"/>
    <p:sldId id="996" r:id="rId118"/>
    <p:sldId id="992" r:id="rId119"/>
    <p:sldId id="1026" r:id="rId120"/>
    <p:sldId id="1001" r:id="rId121"/>
    <p:sldId id="1003" r:id="rId122"/>
    <p:sldId id="1002" r:id="rId123"/>
    <p:sldId id="993" r:id="rId124"/>
    <p:sldId id="1027" r:id="rId125"/>
    <p:sldId id="1028" r:id="rId126"/>
  </p:sldIdLst>
  <p:sldSz cx="9906000" cy="6858000" type="A4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048D0A32-9CE0-4B76-8A98-706DE0CC5267}">
          <p14:sldIdLst/>
        </p14:section>
        <p14:section name="문서 변경 이력" id="{404FD1E0-26BE-4006-9ED4-66409C2039CD}">
          <p14:sldIdLst/>
        </p14:section>
        <p14:section name="개요" id="{A3B9DA6D-75BD-4B17-A0FC-59DED6E9F45A}">
          <p14:sldIdLst/>
        </p14:section>
        <p14:section name="진단 결과 요약" id="{85BA93E5-6E72-4177-A141-A61FBB8E3DB2}">
          <p14:sldIdLst/>
        </p14:section>
        <p14:section name="공통(영역 및 컴포넌트)" id="{487A9A63-73D1-4647-A647-557C9F3D4581}">
          <p14:sldIdLst/>
        </p14:section>
        <p14:section name="전체메뉴" id="{FACB24B9-57EF-4E92-9C54-42BE54571E5B}">
          <p14:sldIdLst>
            <p14:sldId id="938"/>
            <p14:sldId id="939"/>
            <p14:sldId id="941"/>
            <p14:sldId id="940"/>
            <p14:sldId id="1066"/>
            <p14:sldId id="1067"/>
            <p14:sldId id="1068"/>
          </p14:sldIdLst>
        </p14:section>
        <p14:section name="통합검색" id="{E354D562-4817-4DB7-8E04-6F66B7121075}">
          <p14:sldIdLst>
            <p14:sldId id="1073"/>
            <p14:sldId id="1074"/>
            <p14:sldId id="1075"/>
            <p14:sldId id="1076"/>
          </p14:sldIdLst>
        </p14:section>
        <p14:section name="메인" id="{BE6C3FCC-5534-4761-8693-24A18C4757E8}">
          <p14:sldIdLst>
            <p14:sldId id="907"/>
            <p14:sldId id="910"/>
            <p14:sldId id="911"/>
            <p14:sldId id="912"/>
            <p14:sldId id="919"/>
            <p14:sldId id="913"/>
            <p14:sldId id="915"/>
            <p14:sldId id="916"/>
            <p14:sldId id="917"/>
            <p14:sldId id="1081"/>
            <p14:sldId id="918"/>
            <p14:sldId id="920"/>
            <p14:sldId id="1080"/>
            <p14:sldId id="921"/>
          </p14:sldIdLst>
        </p14:section>
        <p14:section name="로그인" id="{3EA14B90-C185-4E57-9E9F-4A565799B49E}">
          <p14:sldIdLst>
            <p14:sldId id="922"/>
            <p14:sldId id="928"/>
            <p14:sldId id="929"/>
            <p14:sldId id="924"/>
            <p14:sldId id="925"/>
            <p14:sldId id="926"/>
            <p14:sldId id="931"/>
            <p14:sldId id="932"/>
            <p14:sldId id="933"/>
            <p14:sldId id="934"/>
            <p14:sldId id="936"/>
            <p14:sldId id="935"/>
            <p14:sldId id="937"/>
          </p14:sldIdLst>
        </p14:section>
        <p14:section name="로그인 정보 찾기" id="{5AC97034-585B-43A8-BDA1-4D2B83DB5556}">
          <p14:sldIdLst>
            <p14:sldId id="1056"/>
            <p14:sldId id="1057"/>
          </p14:sldIdLst>
        </p14:section>
        <p14:section name="서류제출 및 결과확인" id="{59A9E80B-B89D-4A12-B5BD-A007EA1D4077}">
          <p14:sldIdLst>
            <p14:sldId id="1058"/>
          </p14:sldIdLst>
        </p14:section>
        <p14:section name="회원가입" id="{24AC8410-9251-4118-9050-4248D1E688D6}">
          <p14:sldIdLst>
            <p14:sldId id="942"/>
            <p14:sldId id="943"/>
            <p14:sldId id="947"/>
            <p14:sldId id="948"/>
            <p14:sldId id="1059"/>
            <p14:sldId id="944"/>
            <p14:sldId id="950"/>
            <p14:sldId id="949"/>
            <p14:sldId id="945"/>
            <p14:sldId id="946"/>
            <p14:sldId id="951"/>
            <p14:sldId id="952"/>
            <p14:sldId id="953"/>
            <p14:sldId id="955"/>
            <p14:sldId id="1047"/>
            <p14:sldId id="1046"/>
            <p14:sldId id="956"/>
            <p14:sldId id="957"/>
            <p14:sldId id="958"/>
            <p14:sldId id="959"/>
            <p14:sldId id="960"/>
            <p14:sldId id="961"/>
            <p14:sldId id="962"/>
            <p14:sldId id="1060"/>
          </p14:sldIdLst>
        </p14:section>
        <p14:section name="용어사전" id="{977D9BD7-56B5-438F-A10E-67DD8BFAFDFD}">
          <p14:sldIdLst>
            <p14:sldId id="965"/>
            <p14:sldId id="1061"/>
            <p14:sldId id="1005"/>
            <p14:sldId id="964"/>
            <p14:sldId id="966"/>
            <p14:sldId id="1006"/>
            <p14:sldId id="1008"/>
          </p14:sldIdLst>
        </p14:section>
        <p14:section name="온비드 역사관" id="{87E6E7C2-818A-4B49-BD8F-0A6EE727DCEE}">
          <p14:sldIdLst>
            <p14:sldId id="1010"/>
          </p14:sldIdLst>
        </p14:section>
        <p14:section name="온비드 온스토어" id="{B45022E8-92CB-4DFA-B2B5-EF1E9E72232C}">
          <p14:sldIdLst>
            <p14:sldId id="1011"/>
            <p14:sldId id="1062"/>
            <p14:sldId id="1063"/>
            <p14:sldId id="1064"/>
            <p14:sldId id="1065"/>
          </p14:sldIdLst>
        </p14:section>
        <p14:section name="설정 &gt; 공동인증서 관리" id="{06D41539-6EFE-4F0E-8592-4C357124FB8C}">
          <p14:sldIdLst>
            <p14:sldId id="954"/>
            <p14:sldId id="1012"/>
          </p14:sldIdLst>
        </p14:section>
        <p14:section name="미디어 속의 온비드 &gt; 온비드영상" id="{084D907D-63BE-43AE-8557-8B55F3A20D7B}">
          <p14:sldIdLst>
            <p14:sldId id="1015"/>
            <p14:sldId id="1016"/>
          </p14:sldIdLst>
        </p14:section>
        <p14:section name="미디어 속의 온비드 &gt; 홍보콘텐츠" id="{662E1BFA-E9C9-4B2A-A169-8F815F62F649}">
          <p14:sldIdLst>
            <p14:sldId id="1017"/>
          </p14:sldIdLst>
        </p14:section>
        <p14:section name="고객센터 &gt; 공지사항" id="{57313222-FACF-4602-A358-9EC8D2242A87}">
          <p14:sldIdLst>
            <p14:sldId id="1018"/>
            <p14:sldId id="1019"/>
          </p14:sldIdLst>
        </p14:section>
        <p14:section name="고객센터 &gt; 공지사항 &gt; 상세" id="{CAE6FA82-9291-4CC9-BB75-8AF1550BC8E6}">
          <p14:sldIdLst>
            <p14:sldId id="967"/>
            <p14:sldId id="968"/>
          </p14:sldIdLst>
        </p14:section>
        <p14:section name="고객센터 &gt; 기획전 &gt; 상세" id="{C56FA417-82D4-406E-A73F-A93E3C72A3E0}">
          <p14:sldIdLst>
            <p14:sldId id="974"/>
            <p14:sldId id="1020"/>
            <p14:sldId id="1021"/>
            <p14:sldId id="1022"/>
          </p14:sldIdLst>
        </p14:section>
        <p14:section name="고객센터 &gt; 기획전 &gt; 상세 &gt; 공고정보" id="{C7B3BA23-9A3B-4B9C-8E0E-892DAD138A74}">
          <p14:sldIdLst>
            <p14:sldId id="970"/>
            <p14:sldId id="971"/>
            <p14:sldId id="972"/>
            <p14:sldId id="979"/>
            <p14:sldId id="1023"/>
            <p14:sldId id="1024"/>
            <p14:sldId id="1025"/>
          </p14:sldIdLst>
        </p14:section>
        <p14:section name="고객센터 &gt; FAQ" id="{A03FEEBE-9F14-4BEB-AC24-E9A656CF62D4}">
          <p14:sldIdLst>
            <p14:sldId id="973"/>
            <p14:sldId id="975"/>
            <p14:sldId id="976"/>
            <p14:sldId id="1082"/>
            <p14:sldId id="977"/>
          </p14:sldIdLst>
        </p14:section>
        <p14:section name="고객센터 &gt; 상담안내" id="{124F0806-B39D-4F4D-804F-8EBBA57EFB5B}">
          <p14:sldIdLst>
            <p14:sldId id="980"/>
            <p14:sldId id="981"/>
          </p14:sldIdLst>
        </p14:section>
        <p14:section name="고객센터 &gt; 이용안내" id="{9AB95541-F3A7-47D0-9FE6-C6BB9834B1DD}">
          <p14:sldIdLst>
            <p14:sldId id="985"/>
            <p14:sldId id="986"/>
            <p14:sldId id="982"/>
          </p14:sldIdLst>
        </p14:section>
        <p14:section name="고객센터 &gt; 찾아오시는 길" id="{61866F3D-5195-4374-B1BC-A1F65397EF86}">
          <p14:sldIdLst>
            <p14:sldId id="983"/>
          </p14:sldIdLst>
        </p14:section>
        <p14:section name="입찰결과 &gt; 물건입찰결과 조회" id="{48614BB2-EA07-4BE7-9705-9C89E47C0567}">
          <p14:sldIdLst>
            <p14:sldId id="984"/>
            <p14:sldId id="987"/>
            <p14:sldId id="997"/>
            <p14:sldId id="990"/>
            <p14:sldId id="994"/>
            <p14:sldId id="995"/>
            <p14:sldId id="991"/>
            <p14:sldId id="996"/>
          </p14:sldIdLst>
        </p14:section>
        <p14:section name="정부재산정보공개 &gt; 국유/공유재산물건" id="{A824A154-3FA8-4D07-9EF6-985B2E710DFC}">
          <p14:sldIdLst>
            <p14:sldId id="992"/>
          </p14:sldIdLst>
        </p14:section>
        <p14:section name="테마물건 &gt; 부동산" id="{FB89FC9E-CA9C-4325-9F4C-9715FC71CE9A}">
          <p14:sldIdLst>
            <p14:sldId id="1026"/>
          </p14:sldIdLst>
        </p14:section>
        <p14:section name="테마물건 &gt; 부동산 &gt; 물건상세" id="{F781DE1B-CFCF-417C-A271-40B30E10A71A}">
          <p14:sldIdLst>
            <p14:sldId id="1001"/>
            <p14:sldId id="1003"/>
            <p14:sldId id="1002"/>
            <p14:sldId id="993"/>
          </p14:sldIdLst>
        </p14:section>
        <p14:section name="테마물건 &gt; 동산/기타자산" id="{1274A908-3BF7-4AC6-B680-786A8935DFC6}">
          <p14:sldIdLst>
            <p14:sldId id="1027"/>
            <p14:sldId id="1028"/>
          </p14:sldIdLst>
        </p14:section>
        <p14:section name="나의 관심물건" id="{6723B763-866E-4CB9-A53D-7F1BF4AE023F}">
          <p14:sldIdLst/>
        </p14:section>
        <p14:section name="입찰내역관리" id="{82D2CD5A-CB75-4E66-918D-A7B0E558EF61}">
          <p14:sldIdLst/>
        </p14:section>
        <p14:section name="나의 문의" id="{7E3C52CF-AB15-4E66-BD7F-5CB61198BC8C}">
          <p14:sldIdLst/>
        </p14:section>
        <p14:section name="입찰하기" id="{74929EB4-19FB-425A-9EB3-B9764FB42CF5}">
          <p14:sldIdLst/>
        </p14:section>
        <p14:section name="나의 온비드 스케줄" id="{4C9BB018-A039-412B-BAC6-9CF1ECFDA15C}">
          <p14:sldIdLst/>
        </p14:section>
        <p14:section name="끝표지" id="{AF4D44C7-8EE4-4CED-9324-36A442E5D3CF}">
          <p14:sldIdLst/>
        </p14:section>
        <p14:section name="백업" id="{5213ED7C-4D49-4325-8EF6-421A204C498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D57D48-4098-80A9-8E46-617B0BCEC2EB}" name="김명호" initials="명김" userId="S::kmh@snclabcorp.onmicrosoft.com::e0d603aa-548e-418b-a070-918475337925" providerId="AD"/>
  <p188:author id="{40BC7F51-CC62-907A-58E1-6132A187EF0E}" name="김기연" initials="기김" userId="S::gykim@snclabcorp.onmicrosoft.com::d1822779-7e1c-4a24-b8f6-8af2faa366f0" providerId="AD"/>
  <p188:author id="{1FC4C5EF-20EF-214B-903A-961831A3A026}" name="인턴" initials="인에" userId="S::intern@snclabcorp.onmicrosoft.com::fe511475-37af-4df2-9265-8c8ca6edbf0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Giyeon" initials="KG" lastIdx="7" clrIdx="0">
    <p:extLst>
      <p:ext uri="{19B8F6BF-5375-455C-9EA6-DF929625EA0E}">
        <p15:presenceInfo xmlns:p15="http://schemas.microsoft.com/office/powerpoint/2012/main" userId="eae28d0ded6e68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9F9F"/>
    <a:srgbClr val="A0B3A5"/>
    <a:srgbClr val="C9D1CD"/>
    <a:srgbClr val="D83933"/>
    <a:srgbClr val="F5F6F8"/>
    <a:srgbClr val="F0F2F5"/>
    <a:srgbClr val="F9F9F9"/>
    <a:srgbClr val="D4D8F2"/>
    <a:srgbClr val="E6550D"/>
    <a:srgbClr val="F03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6395" autoAdjust="0"/>
  </p:normalViewPr>
  <p:slideViewPr>
    <p:cSldViewPr showGuides="1">
      <p:cViewPr varScale="1">
        <p:scale>
          <a:sx n="110" d="100"/>
          <a:sy n="110" d="100"/>
        </p:scale>
        <p:origin x="1302" y="78"/>
      </p:cViewPr>
      <p:guideLst/>
    </p:cSldViewPr>
  </p:slideViewPr>
  <p:outlineViewPr>
    <p:cViewPr>
      <p:scale>
        <a:sx n="33" d="100"/>
        <a:sy n="33" d="100"/>
      </p:scale>
      <p:origin x="0" y="-21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138" y="84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5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명호" userId="e0d603aa-548e-418b-a070-918475337925" providerId="ADAL" clId="{9A31BE5B-29C0-45B4-A038-3A7F653FCAA0}"/>
    <pc:docChg chg="undo custSel modSld">
      <pc:chgData name="김명호" userId="e0d603aa-548e-418b-a070-918475337925" providerId="ADAL" clId="{9A31BE5B-29C0-45B4-A038-3A7F653FCAA0}" dt="2025-01-10T01:45:28.195" v="1" actId="1076"/>
      <pc:docMkLst>
        <pc:docMk/>
      </pc:docMkLst>
      <pc:sldChg chg="modSp mod">
        <pc:chgData name="김명호" userId="e0d603aa-548e-418b-a070-918475337925" providerId="ADAL" clId="{9A31BE5B-29C0-45B4-A038-3A7F653FCAA0}" dt="2025-01-10T01:45:28.195" v="1" actId="1076"/>
        <pc:sldMkLst>
          <pc:docMk/>
          <pc:sldMk cId="2240247961" sldId="1070"/>
        </pc:sldMkLst>
        <pc:picChg chg="mod">
          <ac:chgData name="김명호" userId="e0d603aa-548e-418b-a070-918475337925" providerId="ADAL" clId="{9A31BE5B-29C0-45B4-A038-3A7F653FCAA0}" dt="2025-01-10T01:45:28.195" v="1" actId="1076"/>
          <ac:picMkLst>
            <pc:docMk/>
            <pc:sldMk cId="2240247961" sldId="1070"/>
            <ac:picMk id="6" creationId="{2E900B32-83B6-AE90-F000-4977743FD1F6}"/>
          </ac:picMkLst>
        </pc:picChg>
      </pc:sldChg>
    </pc:docChg>
  </pc:docChgLst>
  <pc:docChgLst>
    <pc:chgData name="김명호" userId="e0d603aa-548e-418b-a070-918475337925" providerId="ADAL" clId="{EB6E3E7D-201D-4030-BE1A-1C26574E249D}"/>
    <pc:docChg chg="undo redo custSel addSld delSld modSld sldOrd modMainMaster addSection delSection modSection">
      <pc:chgData name="김명호" userId="e0d603aa-548e-418b-a070-918475337925" providerId="ADAL" clId="{EB6E3E7D-201D-4030-BE1A-1C26574E249D}" dt="2024-07-22T07:30:10.652" v="19886"/>
      <pc:docMkLst>
        <pc:docMk/>
      </pc:docMkLst>
      <pc:sldChg chg="addSp delSp modSp mod delCm">
        <pc:chgData name="김명호" userId="e0d603aa-548e-418b-a070-918475337925" providerId="ADAL" clId="{EB6E3E7D-201D-4030-BE1A-1C26574E249D}" dt="2024-07-03T05:07:58.978" v="5167"/>
        <pc:sldMkLst>
          <pc:docMk/>
          <pc:sldMk cId="663090028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EB6E3E7D-201D-4030-BE1A-1C26574E249D}" dt="2024-07-03T05:07:58.978" v="5167"/>
              <pc2:cmMkLst xmlns:pc2="http://schemas.microsoft.com/office/powerpoint/2019/9/main/command">
                <pc:docMk/>
                <pc:sldMk cId="663090028" sldId="259"/>
                <pc2:cmMk id="{1B775C5C-08B9-4DCC-A6A7-98C2D6784C87}"/>
              </pc2:cmMkLst>
            </pc226:cmChg>
          </p:ext>
        </pc:extLst>
      </pc:sldChg>
      <pc:sldChg chg="modSp mod">
        <pc:chgData name="김명호" userId="e0d603aa-548e-418b-a070-918475337925" providerId="ADAL" clId="{EB6E3E7D-201D-4030-BE1A-1C26574E249D}" dt="2024-07-01T09:40:32.067" v="167" actId="20577"/>
        <pc:sldMkLst>
          <pc:docMk/>
          <pc:sldMk cId="734045540" sldId="262"/>
        </pc:sldMkLst>
      </pc:sldChg>
      <pc:sldChg chg="modSp mod">
        <pc:chgData name="김명호" userId="e0d603aa-548e-418b-a070-918475337925" providerId="ADAL" clId="{EB6E3E7D-201D-4030-BE1A-1C26574E249D}" dt="2024-07-01T09:39:12.056" v="98" actId="14734"/>
        <pc:sldMkLst>
          <pc:docMk/>
          <pc:sldMk cId="936676672" sldId="344"/>
        </pc:sldMkLst>
      </pc:sldChg>
      <pc:sldChg chg="del">
        <pc:chgData name="김명호" userId="e0d603aa-548e-418b-a070-918475337925" providerId="ADAL" clId="{EB6E3E7D-201D-4030-BE1A-1C26574E249D}" dt="2024-07-01T09:40:05.340" v="153" actId="47"/>
        <pc:sldMkLst>
          <pc:docMk/>
          <pc:sldMk cId="706377792" sldId="346"/>
        </pc:sldMkLst>
      </pc:sldChg>
      <pc:sldChg chg="del">
        <pc:chgData name="김명호" userId="e0d603aa-548e-418b-a070-918475337925" providerId="ADAL" clId="{EB6E3E7D-201D-4030-BE1A-1C26574E249D}" dt="2024-07-01T09:40:30.132" v="166" actId="47"/>
        <pc:sldMkLst>
          <pc:docMk/>
          <pc:sldMk cId="2167379269" sldId="347"/>
        </pc:sldMkLst>
      </pc:sldChg>
      <pc:sldChg chg="del">
        <pc:chgData name="김명호" userId="e0d603aa-548e-418b-a070-918475337925" providerId="ADAL" clId="{EB6E3E7D-201D-4030-BE1A-1C26574E249D}" dt="2024-07-01T09:40:16.715" v="161" actId="47"/>
        <pc:sldMkLst>
          <pc:docMk/>
          <pc:sldMk cId="2527696002" sldId="359"/>
        </pc:sldMkLst>
      </pc:sldChg>
      <pc:sldChg chg="del">
        <pc:chgData name="김명호" userId="e0d603aa-548e-418b-a070-918475337925" providerId="ADAL" clId="{EB6E3E7D-201D-4030-BE1A-1C26574E249D}" dt="2024-07-01T09:39:37.221" v="103" actId="47"/>
        <pc:sldMkLst>
          <pc:docMk/>
          <pc:sldMk cId="1687266130" sldId="362"/>
        </pc:sldMkLst>
      </pc:sldChg>
      <pc:sldChg chg="modSp mod">
        <pc:chgData name="김명호" userId="e0d603aa-548e-418b-a070-918475337925" providerId="ADAL" clId="{EB6E3E7D-201D-4030-BE1A-1C26574E249D}" dt="2024-07-01T09:42:56.987" v="428" actId="20577"/>
        <pc:sldMkLst>
          <pc:docMk/>
          <pc:sldMk cId="3846560406" sldId="365"/>
        </pc:sldMkLst>
      </pc:sldChg>
      <pc:sldChg chg="del">
        <pc:chgData name="김명호" userId="e0d603aa-548e-418b-a070-918475337925" providerId="ADAL" clId="{EB6E3E7D-201D-4030-BE1A-1C26574E249D}" dt="2024-07-01T09:42:27.320" v="422" actId="47"/>
        <pc:sldMkLst>
          <pc:docMk/>
          <pc:sldMk cId="2283587646" sldId="366"/>
        </pc:sldMkLst>
      </pc:sldChg>
      <pc:sldChg chg="modSp">
        <pc:chgData name="김명호" userId="e0d603aa-548e-418b-a070-918475337925" providerId="ADAL" clId="{EB6E3E7D-201D-4030-BE1A-1C26574E249D}" dt="2024-07-15T05:34:43.832" v="12960"/>
        <pc:sldMkLst>
          <pc:docMk/>
          <pc:sldMk cId="3497645603" sldId="367"/>
        </pc:sldMkLst>
      </pc:sldChg>
      <pc:sldChg chg="del">
        <pc:chgData name="김명호" userId="e0d603aa-548e-418b-a070-918475337925" providerId="ADAL" clId="{EB6E3E7D-201D-4030-BE1A-1C26574E249D}" dt="2024-07-01T09:42:47.744" v="426" actId="18676"/>
        <pc:sldMkLst>
          <pc:docMk/>
          <pc:sldMk cId="1242177877" sldId="370"/>
        </pc:sldMkLst>
      </pc:sldChg>
      <pc:sldChg chg="del">
        <pc:chgData name="김명호" userId="e0d603aa-548e-418b-a070-918475337925" providerId="ADAL" clId="{EB6E3E7D-201D-4030-BE1A-1C26574E249D}" dt="2024-07-01T09:40:05.943" v="154" actId="47"/>
        <pc:sldMkLst>
          <pc:docMk/>
          <pc:sldMk cId="3748167120" sldId="376"/>
        </pc:sldMkLst>
      </pc:sldChg>
      <pc:sldChg chg="del">
        <pc:chgData name="김명호" userId="e0d603aa-548e-418b-a070-918475337925" providerId="ADAL" clId="{EB6E3E7D-201D-4030-BE1A-1C26574E249D}" dt="2024-07-01T09:42:47.744" v="426" actId="18676"/>
        <pc:sldMkLst>
          <pc:docMk/>
          <pc:sldMk cId="717341439" sldId="388"/>
        </pc:sldMkLst>
      </pc:sldChg>
      <pc:sldChg chg="addSp modSp mod">
        <pc:chgData name="김명호" userId="e0d603aa-548e-418b-a070-918475337925" providerId="ADAL" clId="{EB6E3E7D-201D-4030-BE1A-1C26574E249D}" dt="2024-07-03T00:25:27.260" v="1898"/>
        <pc:sldMkLst>
          <pc:docMk/>
          <pc:sldMk cId="438729540" sldId="390"/>
        </pc:sldMkLst>
      </pc:sldChg>
      <pc:sldChg chg="del">
        <pc:chgData name="김명호" userId="e0d603aa-548e-418b-a070-918475337925" providerId="ADAL" clId="{EB6E3E7D-201D-4030-BE1A-1C26574E249D}" dt="2024-07-01T09:39:30.479" v="102" actId="18676"/>
        <pc:sldMkLst>
          <pc:docMk/>
          <pc:sldMk cId="2398833664" sldId="394"/>
        </pc:sldMkLst>
      </pc:sldChg>
      <pc:sldChg chg="del">
        <pc:chgData name="김명호" userId="e0d603aa-548e-418b-a070-918475337925" providerId="ADAL" clId="{EB6E3E7D-201D-4030-BE1A-1C26574E249D}" dt="2024-07-01T09:39:30.479" v="102" actId="18676"/>
        <pc:sldMkLst>
          <pc:docMk/>
          <pc:sldMk cId="1275645984" sldId="395"/>
        </pc:sldMkLst>
      </pc:sldChg>
      <pc:sldChg chg="del">
        <pc:chgData name="김명호" userId="e0d603aa-548e-418b-a070-918475337925" providerId="ADAL" clId="{EB6E3E7D-201D-4030-BE1A-1C26574E249D}" dt="2024-07-01T09:40:15.348" v="160" actId="47"/>
        <pc:sldMkLst>
          <pc:docMk/>
          <pc:sldMk cId="2385829466" sldId="718"/>
        </pc:sldMkLst>
      </pc:sldChg>
      <pc:sldChg chg="addSp delSp modSp mod">
        <pc:chgData name="김명호" userId="e0d603aa-548e-418b-a070-918475337925" providerId="ADAL" clId="{EB6E3E7D-201D-4030-BE1A-1C26574E249D}" dt="2024-07-16T04:00:13.765" v="17299" actId="478"/>
        <pc:sldMkLst>
          <pc:docMk/>
          <pc:sldMk cId="1748612445" sldId="885"/>
        </pc:sldMkLst>
      </pc:sldChg>
      <pc:sldChg chg="delSp mod">
        <pc:chgData name="김명호" userId="e0d603aa-548e-418b-a070-918475337925" providerId="ADAL" clId="{EB6E3E7D-201D-4030-BE1A-1C26574E249D}" dt="2024-07-01T09:40:07.489" v="155" actId="478"/>
        <pc:sldMkLst>
          <pc:docMk/>
          <pc:sldMk cId="3791663613" sldId="889"/>
        </pc:sldMkLst>
      </pc:sldChg>
      <pc:sldChg chg="delSp modSp mod">
        <pc:chgData name="김명호" userId="e0d603aa-548e-418b-a070-918475337925" providerId="ADAL" clId="{EB6E3E7D-201D-4030-BE1A-1C26574E249D}" dt="2024-07-01T09:40:12.036" v="157" actId="478"/>
        <pc:sldMkLst>
          <pc:docMk/>
          <pc:sldMk cId="251407273" sldId="890"/>
        </pc:sldMkLst>
      </pc:sldChg>
      <pc:sldChg chg="delSp modSp mod">
        <pc:chgData name="김명호" userId="e0d603aa-548e-418b-a070-918475337925" providerId="ADAL" clId="{EB6E3E7D-201D-4030-BE1A-1C26574E249D}" dt="2024-07-15T05:34:43.832" v="12960"/>
        <pc:sldMkLst>
          <pc:docMk/>
          <pc:sldMk cId="1638528583" sldId="895"/>
        </pc:sldMkLst>
      </pc:sldChg>
      <pc:sldChg chg="del">
        <pc:chgData name="김명호" userId="e0d603aa-548e-418b-a070-918475337925" providerId="ADAL" clId="{EB6E3E7D-201D-4030-BE1A-1C26574E249D}" dt="2024-07-01T09:42:47.744" v="426" actId="18676"/>
        <pc:sldMkLst>
          <pc:docMk/>
          <pc:sldMk cId="646722219" sldId="896"/>
        </pc:sldMkLst>
      </pc:sldChg>
      <pc:sldChg chg="del">
        <pc:chgData name="김명호" userId="e0d603aa-548e-418b-a070-918475337925" providerId="ADAL" clId="{EB6E3E7D-201D-4030-BE1A-1C26574E249D}" dt="2024-07-01T09:42:47.744" v="426" actId="18676"/>
        <pc:sldMkLst>
          <pc:docMk/>
          <pc:sldMk cId="2654293709" sldId="897"/>
        </pc:sldMkLst>
      </pc:sldChg>
      <pc:sldChg chg="del">
        <pc:chgData name="김명호" userId="e0d603aa-548e-418b-a070-918475337925" providerId="ADAL" clId="{EB6E3E7D-201D-4030-BE1A-1C26574E249D}" dt="2024-07-01T09:39:37.424" v="104" actId="47"/>
        <pc:sldMkLst>
          <pc:docMk/>
          <pc:sldMk cId="442795413" sldId="901"/>
        </pc:sldMkLst>
      </pc:sldChg>
      <pc:sldChg chg="addSp delSp modSp mod">
        <pc:chgData name="김명호" userId="e0d603aa-548e-418b-a070-918475337925" providerId="ADAL" clId="{EB6E3E7D-201D-4030-BE1A-1C26574E249D}" dt="2024-07-02T07:06:14.541" v="509" actId="20577"/>
        <pc:sldMkLst>
          <pc:docMk/>
          <pc:sldMk cId="1768401518" sldId="902"/>
        </pc:sldMkLst>
      </pc:sldChg>
      <pc:sldChg chg="addSp delSp modSp add mod">
        <pc:chgData name="김명호" userId="e0d603aa-548e-418b-a070-918475337925" providerId="ADAL" clId="{EB6E3E7D-201D-4030-BE1A-1C26574E249D}" dt="2024-07-22T06:47:14.777" v="18957" actId="207"/>
        <pc:sldMkLst>
          <pc:docMk/>
          <pc:sldMk cId="227304026" sldId="903"/>
        </pc:sldMkLst>
      </pc:sldChg>
      <pc:sldChg chg="delSp modSp add mod">
        <pc:chgData name="김명호" userId="e0d603aa-548e-418b-a070-918475337925" providerId="ADAL" clId="{EB6E3E7D-201D-4030-BE1A-1C26574E249D}" dt="2024-07-03T01:17:13.524" v="3697" actId="20577"/>
        <pc:sldMkLst>
          <pc:docMk/>
          <pc:sldMk cId="897093158" sldId="904"/>
        </pc:sldMkLst>
      </pc:sldChg>
      <pc:sldChg chg="addSp delSp modSp add mod">
        <pc:chgData name="김명호" userId="e0d603aa-548e-418b-a070-918475337925" providerId="ADAL" clId="{EB6E3E7D-201D-4030-BE1A-1C26574E249D}" dt="2024-07-03T02:24:33.324" v="4664" actId="14100"/>
        <pc:sldMkLst>
          <pc:docMk/>
          <pc:sldMk cId="1588191813" sldId="905"/>
        </pc:sldMkLst>
      </pc:sldChg>
      <pc:sldChg chg="del">
        <pc:chgData name="김명호" userId="e0d603aa-548e-418b-a070-918475337925" providerId="ADAL" clId="{EB6E3E7D-201D-4030-BE1A-1C26574E249D}" dt="2024-07-01T09:42:37.246" v="423" actId="47"/>
        <pc:sldMkLst>
          <pc:docMk/>
          <pc:sldMk cId="3396898265" sldId="905"/>
        </pc:sldMkLst>
      </pc:sldChg>
      <pc:sldChg chg="addSp delSp modSp add mod">
        <pc:chgData name="김명호" userId="e0d603aa-548e-418b-a070-918475337925" providerId="ADAL" clId="{EB6E3E7D-201D-4030-BE1A-1C26574E249D}" dt="2024-07-03T01:17:30.793" v="3765" actId="20577"/>
        <pc:sldMkLst>
          <pc:docMk/>
          <pc:sldMk cId="373704427" sldId="906"/>
        </pc:sldMkLst>
      </pc:sldChg>
      <pc:sldChg chg="del">
        <pc:chgData name="김명호" userId="e0d603aa-548e-418b-a070-918475337925" providerId="ADAL" clId="{EB6E3E7D-201D-4030-BE1A-1C26574E249D}" dt="2024-07-01T09:40:17.800" v="162" actId="47"/>
        <pc:sldMkLst>
          <pc:docMk/>
          <pc:sldMk cId="1489272020" sldId="906"/>
        </pc:sldMkLst>
      </pc:sldChg>
      <pc:sldChg chg="addSp delSp modSp add mod">
        <pc:chgData name="김명호" userId="e0d603aa-548e-418b-a070-918475337925" providerId="ADAL" clId="{EB6E3E7D-201D-4030-BE1A-1C26574E249D}" dt="2024-07-03T02:27:01.378" v="4776"/>
        <pc:sldMkLst>
          <pc:docMk/>
          <pc:sldMk cId="4167544521" sldId="907"/>
        </pc:sldMkLst>
      </pc:sldChg>
      <pc:sldChg chg="addSp delSp modSp add mod">
        <pc:chgData name="김명호" userId="e0d603aa-548e-418b-a070-918475337925" providerId="ADAL" clId="{EB6E3E7D-201D-4030-BE1A-1C26574E249D}" dt="2024-07-03T02:24:13.511" v="4656" actId="21"/>
        <pc:sldMkLst>
          <pc:docMk/>
          <pc:sldMk cId="722808643" sldId="908"/>
        </pc:sldMkLst>
      </pc:sldChg>
      <pc:sldChg chg="del">
        <pc:chgData name="김명호" userId="e0d603aa-548e-418b-a070-918475337925" providerId="ADAL" clId="{EB6E3E7D-201D-4030-BE1A-1C26574E249D}" dt="2024-07-01T09:39:30.479" v="102" actId="18676"/>
        <pc:sldMkLst>
          <pc:docMk/>
          <pc:sldMk cId="1439244457" sldId="908"/>
        </pc:sldMkLst>
      </pc:sldChg>
      <pc:sldChg chg="del">
        <pc:chgData name="김명호" userId="e0d603aa-548e-418b-a070-918475337925" providerId="ADAL" clId="{EB6E3E7D-201D-4030-BE1A-1C26574E249D}" dt="2024-07-01T09:39:30.479" v="102" actId="18676"/>
        <pc:sldMkLst>
          <pc:docMk/>
          <pc:sldMk cId="2645421973" sldId="909"/>
        </pc:sldMkLst>
      </pc:sldChg>
      <pc:sldChg chg="addSp modSp add mod">
        <pc:chgData name="김명호" userId="e0d603aa-548e-418b-a070-918475337925" providerId="ADAL" clId="{EB6E3E7D-201D-4030-BE1A-1C26574E249D}" dt="2024-07-22T06:48:07.542" v="18961" actId="21"/>
        <pc:sldMkLst>
          <pc:docMk/>
          <pc:sldMk cId="3483035999" sldId="909"/>
        </pc:sldMkLst>
      </pc:sldChg>
      <pc:sldChg chg="del">
        <pc:chgData name="김명호" userId="e0d603aa-548e-418b-a070-918475337925" providerId="ADAL" clId="{EB6E3E7D-201D-4030-BE1A-1C26574E249D}" dt="2024-07-01T09:39:30.479" v="102" actId="18676"/>
        <pc:sldMkLst>
          <pc:docMk/>
          <pc:sldMk cId="1833628790" sldId="910"/>
        </pc:sldMkLst>
      </pc:sldChg>
      <pc:sldChg chg="addSp delSp modSp add mod">
        <pc:chgData name="김명호" userId="e0d603aa-548e-418b-a070-918475337925" providerId="ADAL" clId="{EB6E3E7D-201D-4030-BE1A-1C26574E249D}" dt="2024-07-15T05:34:43.832" v="12960"/>
        <pc:sldMkLst>
          <pc:docMk/>
          <pc:sldMk cId="3190473729" sldId="910"/>
        </pc:sldMkLst>
      </pc:sldChg>
      <pc:sldChg chg="del">
        <pc:chgData name="김명호" userId="e0d603aa-548e-418b-a070-918475337925" providerId="ADAL" clId="{EB6E3E7D-201D-4030-BE1A-1C26574E249D}" dt="2024-07-01T09:39:30.479" v="102" actId="18676"/>
        <pc:sldMkLst>
          <pc:docMk/>
          <pc:sldMk cId="1426569755" sldId="911"/>
        </pc:sldMkLst>
      </pc:sldChg>
      <pc:sldChg chg="addSp delSp modSp add mod">
        <pc:chgData name="김명호" userId="e0d603aa-548e-418b-a070-918475337925" providerId="ADAL" clId="{EB6E3E7D-201D-4030-BE1A-1C26574E249D}" dt="2024-07-15T05:34:43.832" v="12960"/>
        <pc:sldMkLst>
          <pc:docMk/>
          <pc:sldMk cId="2967550240" sldId="911"/>
        </pc:sldMkLst>
      </pc:sldChg>
      <pc:sldChg chg="del">
        <pc:chgData name="김명호" userId="e0d603aa-548e-418b-a070-918475337925" providerId="ADAL" clId="{EB6E3E7D-201D-4030-BE1A-1C26574E249D}" dt="2024-07-01T09:39:30.479" v="102" actId="18676"/>
        <pc:sldMkLst>
          <pc:docMk/>
          <pc:sldMk cId="1202971096" sldId="912"/>
        </pc:sldMkLst>
      </pc:sldChg>
      <pc:sldChg chg="addSp delSp modSp add mod">
        <pc:chgData name="김명호" userId="e0d603aa-548e-418b-a070-918475337925" providerId="ADAL" clId="{EB6E3E7D-201D-4030-BE1A-1C26574E249D}" dt="2024-07-08T04:11:02.170" v="6885" actId="20577"/>
        <pc:sldMkLst>
          <pc:docMk/>
          <pc:sldMk cId="3345468112" sldId="912"/>
        </pc:sldMkLst>
      </pc:sldChg>
      <pc:sldChg chg="addSp delSp modSp add mod">
        <pc:chgData name="김명호" userId="e0d603aa-548e-418b-a070-918475337925" providerId="ADAL" clId="{EB6E3E7D-201D-4030-BE1A-1C26574E249D}" dt="2024-07-03T06:15:13.499" v="5226" actId="1076"/>
        <pc:sldMkLst>
          <pc:docMk/>
          <pc:sldMk cId="1625111051" sldId="913"/>
        </pc:sldMkLst>
      </pc:sldChg>
      <pc:sldChg chg="del">
        <pc:chgData name="김명호" userId="e0d603aa-548e-418b-a070-918475337925" providerId="ADAL" clId="{EB6E3E7D-201D-4030-BE1A-1C26574E249D}" dt="2024-07-01T09:39:18.103" v="99" actId="47"/>
        <pc:sldMkLst>
          <pc:docMk/>
          <pc:sldMk cId="2249052406" sldId="913"/>
        </pc:sldMkLst>
      </pc:sldChg>
      <pc:sldChg chg="add">
        <pc:chgData name="김명호" userId="e0d603aa-548e-418b-a070-918475337925" providerId="ADAL" clId="{EB6E3E7D-201D-4030-BE1A-1C26574E249D}" dt="2024-07-03T06:15:21.043" v="5227"/>
        <pc:sldMkLst>
          <pc:docMk/>
          <pc:sldMk cId="2184243780" sldId="914"/>
        </pc:sldMkLst>
      </pc:sldChg>
      <pc:sldChg chg="delSp modSp add mod">
        <pc:chgData name="김명호" userId="e0d603aa-548e-418b-a070-918475337925" providerId="ADAL" clId="{EB6E3E7D-201D-4030-BE1A-1C26574E249D}" dt="2024-07-08T02:18:25.894" v="5584" actId="478"/>
        <pc:sldMkLst>
          <pc:docMk/>
          <pc:sldMk cId="365853732" sldId="915"/>
        </pc:sldMkLst>
      </pc:sldChg>
      <pc:sldChg chg="addSp modSp add mod">
        <pc:chgData name="김명호" userId="e0d603aa-548e-418b-a070-918475337925" providerId="ADAL" clId="{EB6E3E7D-201D-4030-BE1A-1C26574E249D}" dt="2024-07-08T03:36:19.733" v="5734" actId="1076"/>
        <pc:sldMkLst>
          <pc:docMk/>
          <pc:sldMk cId="1985858914" sldId="916"/>
        </pc:sldMkLst>
      </pc:sldChg>
      <pc:sldChg chg="addSp modSp add mod">
        <pc:chgData name="김명호" userId="e0d603aa-548e-418b-a070-918475337925" providerId="ADAL" clId="{EB6E3E7D-201D-4030-BE1A-1C26574E249D}" dt="2024-07-08T03:42:11.508" v="6350" actId="20577"/>
        <pc:sldMkLst>
          <pc:docMk/>
          <pc:sldMk cId="220019107" sldId="917"/>
        </pc:sldMkLst>
      </pc:sldChg>
      <pc:sldChg chg="addSp delSp modSp add mod">
        <pc:chgData name="김명호" userId="e0d603aa-548e-418b-a070-918475337925" providerId="ADAL" clId="{EB6E3E7D-201D-4030-BE1A-1C26574E249D}" dt="2024-07-15T05:36:11.395" v="12979" actId="478"/>
        <pc:sldMkLst>
          <pc:docMk/>
          <pc:sldMk cId="1937872676" sldId="918"/>
        </pc:sldMkLst>
      </pc:sldChg>
      <pc:sldChg chg="addSp modSp add mod">
        <pc:chgData name="김명호" userId="e0d603aa-548e-418b-a070-918475337925" providerId="ADAL" clId="{EB6E3E7D-201D-4030-BE1A-1C26574E249D}" dt="2024-07-08T04:15:13.972" v="7629" actId="20577"/>
        <pc:sldMkLst>
          <pc:docMk/>
          <pc:sldMk cId="403360405" sldId="919"/>
        </pc:sldMkLst>
      </pc:sldChg>
      <pc:sldChg chg="modSp add mod">
        <pc:chgData name="김명호" userId="e0d603aa-548e-418b-a070-918475337925" providerId="ADAL" clId="{EB6E3E7D-201D-4030-BE1A-1C26574E249D}" dt="2024-07-08T04:20:17.749" v="7813"/>
        <pc:sldMkLst>
          <pc:docMk/>
          <pc:sldMk cId="2005670449" sldId="920"/>
        </pc:sldMkLst>
      </pc:sldChg>
      <pc:sldChg chg="addSp delSp modSp add mod">
        <pc:chgData name="김명호" userId="e0d603aa-548e-418b-a070-918475337925" providerId="ADAL" clId="{EB6E3E7D-201D-4030-BE1A-1C26574E249D}" dt="2024-07-15T05:36:54.138" v="12981" actId="1582"/>
        <pc:sldMkLst>
          <pc:docMk/>
          <pc:sldMk cId="1267481539" sldId="921"/>
        </pc:sldMkLst>
      </pc:sldChg>
      <pc:sldChg chg="addSp delSp modSp add mod">
        <pc:chgData name="김명호" userId="e0d603aa-548e-418b-a070-918475337925" providerId="ADAL" clId="{EB6E3E7D-201D-4030-BE1A-1C26574E249D}" dt="2024-07-22T05:26:49.204" v="18679" actId="20577"/>
        <pc:sldMkLst>
          <pc:docMk/>
          <pc:sldMk cId="4198026906" sldId="922"/>
        </pc:sldMkLst>
      </pc:sldChg>
      <pc:sldChg chg="modSp add del mod">
        <pc:chgData name="김명호" userId="e0d603aa-548e-418b-a070-918475337925" providerId="ADAL" clId="{EB6E3E7D-201D-4030-BE1A-1C26574E249D}" dt="2024-07-08T04:33:59.549" v="8042" actId="47"/>
        <pc:sldMkLst>
          <pc:docMk/>
          <pc:sldMk cId="1087838629" sldId="923"/>
        </pc:sldMkLst>
      </pc:sldChg>
      <pc:sldChg chg="addSp delSp modSp add mod">
        <pc:chgData name="김명호" userId="e0d603aa-548e-418b-a070-918475337925" providerId="ADAL" clId="{EB6E3E7D-201D-4030-BE1A-1C26574E249D}" dt="2024-07-22T05:27:01.861" v="18682"/>
        <pc:sldMkLst>
          <pc:docMk/>
          <pc:sldMk cId="2000292574" sldId="924"/>
        </pc:sldMkLst>
      </pc:sldChg>
      <pc:sldChg chg="addSp delSp modSp add mod">
        <pc:chgData name="김명호" userId="e0d603aa-548e-418b-a070-918475337925" providerId="ADAL" clId="{EB6E3E7D-201D-4030-BE1A-1C26574E249D}" dt="2024-07-22T05:27:05.594" v="18683"/>
        <pc:sldMkLst>
          <pc:docMk/>
          <pc:sldMk cId="3839048858" sldId="925"/>
        </pc:sldMkLst>
      </pc:sldChg>
      <pc:sldChg chg="addSp delSp modSp add mod">
        <pc:chgData name="김명호" userId="e0d603aa-548e-418b-a070-918475337925" providerId="ADAL" clId="{EB6E3E7D-201D-4030-BE1A-1C26574E249D}" dt="2024-07-22T05:27:08.957" v="18684"/>
        <pc:sldMkLst>
          <pc:docMk/>
          <pc:sldMk cId="3560978276" sldId="926"/>
        </pc:sldMkLst>
      </pc:sldChg>
      <pc:sldChg chg="addSp delSp modSp add mod">
        <pc:chgData name="김명호" userId="e0d603aa-548e-418b-a070-918475337925" providerId="ADAL" clId="{EB6E3E7D-201D-4030-BE1A-1C26574E249D}" dt="2024-07-22T05:27:14.002" v="18685"/>
        <pc:sldMkLst>
          <pc:docMk/>
          <pc:sldMk cId="2964215803" sldId="927"/>
        </pc:sldMkLst>
      </pc:sldChg>
      <pc:sldChg chg="addSp delSp modSp add mod">
        <pc:chgData name="김명호" userId="e0d603aa-548e-418b-a070-918475337925" providerId="ADAL" clId="{EB6E3E7D-201D-4030-BE1A-1C26574E249D}" dt="2024-07-22T05:26:55.671" v="18680"/>
        <pc:sldMkLst>
          <pc:docMk/>
          <pc:sldMk cId="3377012498" sldId="928"/>
        </pc:sldMkLst>
      </pc:sldChg>
      <pc:sldChg chg="addSp delSp modSp add mod">
        <pc:chgData name="김명호" userId="e0d603aa-548e-418b-a070-918475337925" providerId="ADAL" clId="{EB6E3E7D-201D-4030-BE1A-1C26574E249D}" dt="2024-07-22T05:26:57.785" v="18681"/>
        <pc:sldMkLst>
          <pc:docMk/>
          <pc:sldMk cId="2929350046" sldId="929"/>
        </pc:sldMkLst>
      </pc:sldChg>
      <pc:sldChg chg="addSp delSp modSp add mod">
        <pc:chgData name="김명호" userId="e0d603aa-548e-418b-a070-918475337925" providerId="ADAL" clId="{EB6E3E7D-201D-4030-BE1A-1C26574E249D}" dt="2024-07-22T05:27:25.482" v="18686"/>
        <pc:sldMkLst>
          <pc:docMk/>
          <pc:sldMk cId="3256209697" sldId="930"/>
        </pc:sldMkLst>
      </pc:sldChg>
      <pc:sldChg chg="modSp add mod ord">
        <pc:chgData name="김명호" userId="e0d603aa-548e-418b-a070-918475337925" providerId="ADAL" clId="{EB6E3E7D-201D-4030-BE1A-1C26574E249D}" dt="2024-07-22T05:27:28.566" v="18687"/>
        <pc:sldMkLst>
          <pc:docMk/>
          <pc:sldMk cId="1482785887" sldId="931"/>
        </pc:sldMkLst>
      </pc:sldChg>
      <pc:sldChg chg="addSp delSp modSp add mod">
        <pc:chgData name="김명호" userId="e0d603aa-548e-418b-a070-918475337925" providerId="ADAL" clId="{EB6E3E7D-201D-4030-BE1A-1C26574E249D}" dt="2024-07-22T05:27:50.124" v="18713"/>
        <pc:sldMkLst>
          <pc:docMk/>
          <pc:sldMk cId="2059971449" sldId="932"/>
        </pc:sldMkLst>
      </pc:sldChg>
      <pc:sldChg chg="addSp delSp modSp add mod">
        <pc:chgData name="김명호" userId="e0d603aa-548e-418b-a070-918475337925" providerId="ADAL" clId="{EB6E3E7D-201D-4030-BE1A-1C26574E249D}" dt="2024-07-22T05:28:13.139" v="18727" actId="20577"/>
        <pc:sldMkLst>
          <pc:docMk/>
          <pc:sldMk cId="2389839560" sldId="933"/>
        </pc:sldMkLst>
      </pc:sldChg>
      <pc:sldChg chg="addSp delSp modSp add mod">
        <pc:chgData name="김명호" userId="e0d603aa-548e-418b-a070-918475337925" providerId="ADAL" clId="{EB6E3E7D-201D-4030-BE1A-1C26574E249D}" dt="2024-07-22T05:28:29.869" v="18737" actId="20577"/>
        <pc:sldMkLst>
          <pc:docMk/>
          <pc:sldMk cId="4037887732" sldId="934"/>
        </pc:sldMkLst>
      </pc:sldChg>
      <pc:sldChg chg="addSp delSp modSp add mod">
        <pc:chgData name="김명호" userId="e0d603aa-548e-418b-a070-918475337925" providerId="ADAL" clId="{EB6E3E7D-201D-4030-BE1A-1C26574E249D}" dt="2024-07-22T05:28:42.652" v="18739"/>
        <pc:sldMkLst>
          <pc:docMk/>
          <pc:sldMk cId="3500339712" sldId="935"/>
        </pc:sldMkLst>
      </pc:sldChg>
      <pc:sldChg chg="modSp add mod">
        <pc:chgData name="김명호" userId="e0d603aa-548e-418b-a070-918475337925" providerId="ADAL" clId="{EB6E3E7D-201D-4030-BE1A-1C26574E249D}" dt="2024-07-22T05:28:37.992" v="18738"/>
        <pc:sldMkLst>
          <pc:docMk/>
          <pc:sldMk cId="2896806103" sldId="936"/>
        </pc:sldMkLst>
      </pc:sldChg>
      <pc:sldChg chg="addSp delSp modSp add mod">
        <pc:chgData name="김명호" userId="e0d603aa-548e-418b-a070-918475337925" providerId="ADAL" clId="{EB6E3E7D-201D-4030-BE1A-1C26574E249D}" dt="2024-07-22T05:29:01.585" v="18757" actId="20577"/>
        <pc:sldMkLst>
          <pc:docMk/>
          <pc:sldMk cId="1598877356" sldId="937"/>
        </pc:sldMkLst>
      </pc:sldChg>
      <pc:sldChg chg="addSp delSp modSp add mod">
        <pc:chgData name="김명호" userId="e0d603aa-548e-418b-a070-918475337925" providerId="ADAL" clId="{EB6E3E7D-201D-4030-BE1A-1C26574E249D}" dt="2024-07-15T05:17:24.490" v="12744"/>
        <pc:sldMkLst>
          <pc:docMk/>
          <pc:sldMk cId="3189495905" sldId="938"/>
        </pc:sldMkLst>
      </pc:sldChg>
      <pc:sldChg chg="addSp delSp modSp add mod">
        <pc:chgData name="김명호" userId="e0d603aa-548e-418b-a070-918475337925" providerId="ADAL" clId="{EB6E3E7D-201D-4030-BE1A-1C26574E249D}" dt="2024-07-22T04:41:45.647" v="17961" actId="478"/>
        <pc:sldMkLst>
          <pc:docMk/>
          <pc:sldMk cId="3393261050" sldId="939"/>
        </pc:sldMkLst>
      </pc:sldChg>
      <pc:sldChg chg="addSp delSp modSp add mod">
        <pc:chgData name="김명호" userId="e0d603aa-548e-418b-a070-918475337925" providerId="ADAL" clId="{EB6E3E7D-201D-4030-BE1A-1C26574E249D}" dt="2024-07-15T05:28:37.850" v="12955" actId="1076"/>
        <pc:sldMkLst>
          <pc:docMk/>
          <pc:sldMk cId="1922762795" sldId="940"/>
        </pc:sldMkLst>
      </pc:sldChg>
      <pc:sldChg chg="addSp delSp modSp add mod">
        <pc:chgData name="김명호" userId="e0d603aa-548e-418b-a070-918475337925" providerId="ADAL" clId="{EB6E3E7D-201D-4030-BE1A-1C26574E249D}" dt="2024-07-22T04:42:25.998" v="17967" actId="14100"/>
        <pc:sldMkLst>
          <pc:docMk/>
          <pc:sldMk cId="95164934" sldId="941"/>
        </pc:sldMkLst>
      </pc:sldChg>
      <pc:sldChg chg="addSp delSp modSp add mod">
        <pc:chgData name="김명호" userId="e0d603aa-548e-418b-a070-918475337925" providerId="ADAL" clId="{EB6E3E7D-201D-4030-BE1A-1C26574E249D}" dt="2024-07-22T05:29:24.438" v="18773" actId="20577"/>
        <pc:sldMkLst>
          <pc:docMk/>
          <pc:sldMk cId="490144999" sldId="942"/>
        </pc:sldMkLst>
      </pc:sldChg>
      <pc:sldChg chg="addSp delSp modSp add mod">
        <pc:chgData name="김명호" userId="e0d603aa-548e-418b-a070-918475337925" providerId="ADAL" clId="{EB6E3E7D-201D-4030-BE1A-1C26574E249D}" dt="2024-07-22T05:29:41.401" v="18783" actId="20577"/>
        <pc:sldMkLst>
          <pc:docMk/>
          <pc:sldMk cId="2834533864" sldId="943"/>
        </pc:sldMkLst>
      </pc:sldChg>
      <pc:sldChg chg="addSp delSp modSp add mod">
        <pc:chgData name="김명호" userId="e0d603aa-548e-418b-a070-918475337925" providerId="ADAL" clId="{EB6E3E7D-201D-4030-BE1A-1C26574E249D}" dt="2024-07-22T05:29:57.788" v="18786"/>
        <pc:sldMkLst>
          <pc:docMk/>
          <pc:sldMk cId="78223961" sldId="944"/>
        </pc:sldMkLst>
      </pc:sldChg>
      <pc:sldChg chg="addSp delSp modSp add mod addCm">
        <pc:chgData name="김명호" userId="e0d603aa-548e-418b-a070-918475337925" providerId="ADAL" clId="{EB6E3E7D-201D-4030-BE1A-1C26574E249D}" dt="2024-07-22T06:55:26.004" v="19001"/>
        <pc:sldMkLst>
          <pc:docMk/>
          <pc:sldMk cId="1230812771" sldId="94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명호" userId="e0d603aa-548e-418b-a070-918475337925" providerId="ADAL" clId="{EB6E3E7D-201D-4030-BE1A-1C26574E249D}" dt="2024-07-22T06:55:26.004" v="19001"/>
              <pc2:cmMkLst xmlns:pc2="http://schemas.microsoft.com/office/powerpoint/2019/9/main/command">
                <pc:docMk/>
                <pc:sldMk cId="1230812771" sldId="945"/>
                <pc2:cmMk id="{1A5C56CA-6A5C-484C-B93B-2E0F2AB8B9A9}"/>
              </pc2:cmMkLst>
            </pc226:cmChg>
          </p:ext>
        </pc:extLst>
      </pc:sldChg>
      <pc:sldChg chg="addSp delSp modSp add mod">
        <pc:chgData name="김명호" userId="e0d603aa-548e-418b-a070-918475337925" providerId="ADAL" clId="{EB6E3E7D-201D-4030-BE1A-1C26574E249D}" dt="2024-07-22T05:30:13.580" v="18790"/>
        <pc:sldMkLst>
          <pc:docMk/>
          <pc:sldMk cId="4130147342" sldId="946"/>
        </pc:sldMkLst>
      </pc:sldChg>
      <pc:sldChg chg="addSp modSp add mod">
        <pc:chgData name="김명호" userId="e0d603aa-548e-418b-a070-918475337925" providerId="ADAL" clId="{EB6E3E7D-201D-4030-BE1A-1C26574E249D}" dt="2024-07-22T05:29:48.382" v="18784"/>
        <pc:sldMkLst>
          <pc:docMk/>
          <pc:sldMk cId="791596511" sldId="947"/>
        </pc:sldMkLst>
      </pc:sldChg>
      <pc:sldChg chg="modSp add mod">
        <pc:chgData name="김명호" userId="e0d603aa-548e-418b-a070-918475337925" providerId="ADAL" clId="{EB6E3E7D-201D-4030-BE1A-1C26574E249D}" dt="2024-07-22T05:29:50.906" v="18785"/>
        <pc:sldMkLst>
          <pc:docMk/>
          <pc:sldMk cId="3896138849" sldId="948"/>
        </pc:sldMkLst>
      </pc:sldChg>
      <pc:sldChg chg="modSp add mod">
        <pc:chgData name="김명호" userId="e0d603aa-548e-418b-a070-918475337925" providerId="ADAL" clId="{EB6E3E7D-201D-4030-BE1A-1C26574E249D}" dt="2024-07-22T05:30:05.162" v="18788"/>
        <pc:sldMkLst>
          <pc:docMk/>
          <pc:sldMk cId="641730125" sldId="949"/>
        </pc:sldMkLst>
      </pc:sldChg>
      <pc:sldChg chg="addSp modSp add mod">
        <pc:chgData name="김명호" userId="e0d603aa-548e-418b-a070-918475337925" providerId="ADAL" clId="{EB6E3E7D-201D-4030-BE1A-1C26574E249D}" dt="2024-07-22T05:30:01.179" v="18787"/>
        <pc:sldMkLst>
          <pc:docMk/>
          <pc:sldMk cId="2681274477" sldId="950"/>
        </pc:sldMkLst>
      </pc:sldChg>
      <pc:sldChg chg="addSp delSp modSp add mod addCm">
        <pc:chgData name="김명호" userId="e0d603aa-548e-418b-a070-918475337925" providerId="ADAL" clId="{EB6E3E7D-201D-4030-BE1A-1C26574E249D}" dt="2024-07-22T06:58:35.360" v="19002"/>
        <pc:sldMkLst>
          <pc:docMk/>
          <pc:sldMk cId="1495075203" sldId="95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명호" userId="e0d603aa-548e-418b-a070-918475337925" providerId="ADAL" clId="{EB6E3E7D-201D-4030-BE1A-1C26574E249D}" dt="2024-07-22T06:58:35.360" v="19002"/>
              <pc2:cmMkLst xmlns:pc2="http://schemas.microsoft.com/office/powerpoint/2019/9/main/command">
                <pc:docMk/>
                <pc:sldMk cId="1495075203" sldId="951"/>
                <pc2:cmMk id="{09499D1A-D3CC-4714-8194-9736AC570158}"/>
              </pc2:cmMkLst>
            </pc226:cmChg>
          </p:ext>
        </pc:extLst>
      </pc:sldChg>
      <pc:sldChg chg="addSp delSp modSp add mod">
        <pc:chgData name="김명호" userId="e0d603aa-548e-418b-a070-918475337925" providerId="ADAL" clId="{EB6E3E7D-201D-4030-BE1A-1C26574E249D}" dt="2024-07-22T05:31:33.091" v="18801"/>
        <pc:sldMkLst>
          <pc:docMk/>
          <pc:sldMk cId="3495493627" sldId="952"/>
        </pc:sldMkLst>
      </pc:sldChg>
      <pc:sldChg chg="addSp delSp modSp add mod">
        <pc:chgData name="김명호" userId="e0d603aa-548e-418b-a070-918475337925" providerId="ADAL" clId="{EB6E3E7D-201D-4030-BE1A-1C26574E249D}" dt="2024-07-22T05:31:36.030" v="18802"/>
        <pc:sldMkLst>
          <pc:docMk/>
          <pc:sldMk cId="4177560834" sldId="953"/>
        </pc:sldMkLst>
      </pc:sldChg>
      <pc:sldChg chg="modSp add mod">
        <pc:chgData name="김명호" userId="e0d603aa-548e-418b-a070-918475337925" providerId="ADAL" clId="{EB6E3E7D-201D-4030-BE1A-1C26574E249D}" dt="2024-07-22T05:09:48.658" v="18315" actId="20577"/>
        <pc:sldMkLst>
          <pc:docMk/>
          <pc:sldMk cId="910411866" sldId="954"/>
        </pc:sldMkLst>
      </pc:sldChg>
      <pc:sldChg chg="addSp delSp modSp add del mod">
        <pc:chgData name="김명호" userId="e0d603aa-548e-418b-a070-918475337925" providerId="ADAL" clId="{EB6E3E7D-201D-4030-BE1A-1C26574E249D}" dt="2024-07-16T01:17:41.841" v="16137" actId="47"/>
        <pc:sldMkLst>
          <pc:docMk/>
          <pc:sldMk cId="1565064597" sldId="954"/>
        </pc:sldMkLst>
      </pc:sldChg>
      <pc:sldChg chg="add del">
        <pc:chgData name="김명호" userId="e0d603aa-548e-418b-a070-918475337925" providerId="ADAL" clId="{EB6E3E7D-201D-4030-BE1A-1C26574E249D}" dt="2024-07-16T01:25:34.902" v="16186" actId="47"/>
        <pc:sldMkLst>
          <pc:docMk/>
          <pc:sldMk cId="3104968373" sldId="954"/>
        </pc:sldMkLst>
      </pc:sldChg>
      <pc:sldChg chg="addSp delSp modSp add mod">
        <pc:chgData name="김명호" userId="e0d603aa-548e-418b-a070-918475337925" providerId="ADAL" clId="{EB6E3E7D-201D-4030-BE1A-1C26574E249D}" dt="2024-07-22T05:18:10.235" v="18510"/>
        <pc:sldMkLst>
          <pc:docMk/>
          <pc:sldMk cId="827992849" sldId="955"/>
        </pc:sldMkLst>
      </pc:sldChg>
      <pc:sldChg chg="delSp modSp add mod">
        <pc:chgData name="김명호" userId="e0d603aa-548e-418b-a070-918475337925" providerId="ADAL" clId="{EB6E3E7D-201D-4030-BE1A-1C26574E249D}" dt="2024-07-22T05:18:10.235" v="18510"/>
        <pc:sldMkLst>
          <pc:docMk/>
          <pc:sldMk cId="1205305903" sldId="956"/>
        </pc:sldMkLst>
      </pc:sldChg>
      <pc:sldChg chg="addSp delSp modSp add mod">
        <pc:chgData name="김명호" userId="e0d603aa-548e-418b-a070-918475337925" providerId="ADAL" clId="{EB6E3E7D-201D-4030-BE1A-1C26574E249D}" dt="2024-07-22T05:18:10.235" v="18510"/>
        <pc:sldMkLst>
          <pc:docMk/>
          <pc:sldMk cId="1917759806" sldId="957"/>
        </pc:sldMkLst>
      </pc:sldChg>
      <pc:sldChg chg="addSp delSp modSp add mod">
        <pc:chgData name="김명호" userId="e0d603aa-548e-418b-a070-918475337925" providerId="ADAL" clId="{EB6E3E7D-201D-4030-BE1A-1C26574E249D}" dt="2024-07-22T07:22:43.031" v="19310" actId="113"/>
        <pc:sldMkLst>
          <pc:docMk/>
          <pc:sldMk cId="1161046987" sldId="958"/>
        </pc:sldMkLst>
      </pc:sldChg>
      <pc:sldChg chg="delSp modSp add mod">
        <pc:chgData name="김명호" userId="e0d603aa-548e-418b-a070-918475337925" providerId="ADAL" clId="{EB6E3E7D-201D-4030-BE1A-1C26574E249D}" dt="2024-07-22T05:18:10.235" v="18510"/>
        <pc:sldMkLst>
          <pc:docMk/>
          <pc:sldMk cId="2561323610" sldId="959"/>
        </pc:sldMkLst>
      </pc:sldChg>
      <pc:sldChg chg="addSp delSp modSp add mod">
        <pc:chgData name="김명호" userId="e0d603aa-548e-418b-a070-918475337925" providerId="ADAL" clId="{EB6E3E7D-201D-4030-BE1A-1C26574E249D}" dt="2024-07-22T05:18:10.235" v="18510"/>
        <pc:sldMkLst>
          <pc:docMk/>
          <pc:sldMk cId="748760647" sldId="960"/>
        </pc:sldMkLst>
      </pc:sldChg>
      <pc:sldChg chg="addSp delSp modSp add mod">
        <pc:chgData name="김명호" userId="e0d603aa-548e-418b-a070-918475337925" providerId="ADAL" clId="{EB6E3E7D-201D-4030-BE1A-1C26574E249D}" dt="2024-07-22T05:18:10.235" v="18510"/>
        <pc:sldMkLst>
          <pc:docMk/>
          <pc:sldMk cId="3993372215" sldId="961"/>
        </pc:sldMkLst>
      </pc:sldChg>
      <pc:sldChg chg="addSp delSp modSp add mod">
        <pc:chgData name="김명호" userId="e0d603aa-548e-418b-a070-918475337925" providerId="ADAL" clId="{EB6E3E7D-201D-4030-BE1A-1C26574E249D}" dt="2024-07-22T05:18:10.235" v="18510"/>
        <pc:sldMkLst>
          <pc:docMk/>
          <pc:sldMk cId="1969381285" sldId="962"/>
        </pc:sldMkLst>
      </pc:sldChg>
      <pc:sldChg chg="addSp delSp modSp add mod ord">
        <pc:chgData name="김명호" userId="e0d603aa-548e-418b-a070-918475337925" providerId="ADAL" clId="{EB6E3E7D-201D-4030-BE1A-1C26574E249D}" dt="2024-07-22T06:48:33.282" v="19000"/>
        <pc:sldMkLst>
          <pc:docMk/>
          <pc:sldMk cId="1399152699" sldId="963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88969407" sldId="964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781270191" sldId="965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523813761" sldId="966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400705172" sldId="967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3293898925" sldId="968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746099010" sldId="970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398327623" sldId="971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024482926" sldId="972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3109261832" sldId="973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2601122141" sldId="974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97917813" sldId="975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461389081" sldId="976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2353279281" sldId="977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665458907" sldId="979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3770281929" sldId="980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001012341" sldId="981"/>
        </pc:sldMkLst>
      </pc:sldChg>
      <pc:sldChg chg="modSp add mod">
        <pc:chgData name="김명호" userId="e0d603aa-548e-418b-a070-918475337925" providerId="ADAL" clId="{EB6E3E7D-201D-4030-BE1A-1C26574E249D}" dt="2024-07-22T05:18:22.811" v="18513"/>
        <pc:sldMkLst>
          <pc:docMk/>
          <pc:sldMk cId="2419653303" sldId="982"/>
        </pc:sldMkLst>
      </pc:sldChg>
      <pc:sldChg chg="modSp add mod">
        <pc:chgData name="김명호" userId="e0d603aa-548e-418b-a070-918475337925" providerId="ADAL" clId="{EB6E3E7D-201D-4030-BE1A-1C26574E249D}" dt="2024-07-22T05:21:19.175" v="18523" actId="20577"/>
        <pc:sldMkLst>
          <pc:docMk/>
          <pc:sldMk cId="1149499033" sldId="983"/>
        </pc:sldMkLst>
      </pc:sldChg>
      <pc:sldChg chg="modSp add mod">
        <pc:chgData name="김명호" userId="e0d603aa-548e-418b-a070-918475337925" providerId="ADAL" clId="{EB6E3E7D-201D-4030-BE1A-1C26574E249D}" dt="2024-07-22T05:21:52.569" v="18541" actId="20577"/>
        <pc:sldMkLst>
          <pc:docMk/>
          <pc:sldMk cId="777826375" sldId="984"/>
        </pc:sldMkLst>
      </pc:sldChg>
      <pc:sldChg chg="modSp add mod">
        <pc:chgData name="김명호" userId="e0d603aa-548e-418b-a070-918475337925" providerId="ADAL" clId="{EB6E3E7D-201D-4030-BE1A-1C26574E249D}" dt="2024-07-22T05:18:14.779" v="18511" actId="20577"/>
        <pc:sldMkLst>
          <pc:docMk/>
          <pc:sldMk cId="2651192018" sldId="985"/>
        </pc:sldMkLst>
      </pc:sldChg>
      <pc:sldChg chg="modSp add mod">
        <pc:chgData name="김명호" userId="e0d603aa-548e-418b-a070-918475337925" providerId="ADAL" clId="{EB6E3E7D-201D-4030-BE1A-1C26574E249D}" dt="2024-07-22T05:18:20.385" v="18512"/>
        <pc:sldMkLst>
          <pc:docMk/>
          <pc:sldMk cId="1210396990" sldId="986"/>
        </pc:sldMkLst>
      </pc:sldChg>
      <pc:sldChg chg="modSp add mod">
        <pc:chgData name="김명호" userId="e0d603aa-548e-418b-a070-918475337925" providerId="ADAL" clId="{EB6E3E7D-201D-4030-BE1A-1C26574E249D}" dt="2024-07-22T05:21:56.294" v="18542"/>
        <pc:sldMkLst>
          <pc:docMk/>
          <pc:sldMk cId="2328982130" sldId="987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988164848" sldId="989"/>
        </pc:sldMkLst>
      </pc:sldChg>
      <pc:sldChg chg="modSp add mod">
        <pc:chgData name="김명호" userId="e0d603aa-548e-418b-a070-918475337925" providerId="ADAL" clId="{EB6E3E7D-201D-4030-BE1A-1C26574E249D}" dt="2024-07-22T05:22:00.821" v="18544"/>
        <pc:sldMkLst>
          <pc:docMk/>
          <pc:sldMk cId="837174526" sldId="990"/>
        </pc:sldMkLst>
      </pc:sldChg>
      <pc:sldChg chg="modSp add mod">
        <pc:chgData name="김명호" userId="e0d603aa-548e-418b-a070-918475337925" providerId="ADAL" clId="{EB6E3E7D-201D-4030-BE1A-1C26574E249D}" dt="2024-07-22T05:22:07.801" v="18547"/>
        <pc:sldMkLst>
          <pc:docMk/>
          <pc:sldMk cId="4168242340" sldId="991"/>
        </pc:sldMkLst>
      </pc:sldChg>
      <pc:sldChg chg="modSp add mod">
        <pc:chgData name="김명호" userId="e0d603aa-548e-418b-a070-918475337925" providerId="ADAL" clId="{EB6E3E7D-201D-4030-BE1A-1C26574E249D}" dt="2024-07-22T05:22:35.817" v="18572" actId="20577"/>
        <pc:sldMkLst>
          <pc:docMk/>
          <pc:sldMk cId="1231793019" sldId="992"/>
        </pc:sldMkLst>
      </pc:sldChg>
      <pc:sldChg chg="modSp add mod">
        <pc:chgData name="김명호" userId="e0d603aa-548e-418b-a070-918475337925" providerId="ADAL" clId="{EB6E3E7D-201D-4030-BE1A-1C26574E249D}" dt="2024-07-22T05:23:30.626" v="18595"/>
        <pc:sldMkLst>
          <pc:docMk/>
          <pc:sldMk cId="1080630767" sldId="993"/>
        </pc:sldMkLst>
      </pc:sldChg>
      <pc:sldChg chg="modSp add mod">
        <pc:chgData name="김명호" userId="e0d603aa-548e-418b-a070-918475337925" providerId="ADAL" clId="{EB6E3E7D-201D-4030-BE1A-1C26574E249D}" dt="2024-07-22T05:22:03.293" v="18545"/>
        <pc:sldMkLst>
          <pc:docMk/>
          <pc:sldMk cId="3674463691" sldId="994"/>
        </pc:sldMkLst>
      </pc:sldChg>
      <pc:sldChg chg="modSp add mod">
        <pc:chgData name="김명호" userId="e0d603aa-548e-418b-a070-918475337925" providerId="ADAL" clId="{EB6E3E7D-201D-4030-BE1A-1C26574E249D}" dt="2024-07-22T05:22:05.335" v="18546"/>
        <pc:sldMkLst>
          <pc:docMk/>
          <pc:sldMk cId="3347652127" sldId="995"/>
        </pc:sldMkLst>
      </pc:sldChg>
      <pc:sldChg chg="modSp add mod">
        <pc:chgData name="김명호" userId="e0d603aa-548e-418b-a070-918475337925" providerId="ADAL" clId="{EB6E3E7D-201D-4030-BE1A-1C26574E249D}" dt="2024-07-22T05:22:10.775" v="18548"/>
        <pc:sldMkLst>
          <pc:docMk/>
          <pc:sldMk cId="4207633916" sldId="996"/>
        </pc:sldMkLst>
      </pc:sldChg>
      <pc:sldChg chg="modSp add mod">
        <pc:chgData name="김명호" userId="e0d603aa-548e-418b-a070-918475337925" providerId="ADAL" clId="{EB6E3E7D-201D-4030-BE1A-1C26574E249D}" dt="2024-07-22T05:21:58.683" v="18543"/>
        <pc:sldMkLst>
          <pc:docMk/>
          <pc:sldMk cId="1069750434" sldId="997"/>
        </pc:sldMkLst>
      </pc:sldChg>
      <pc:sldChg chg="modSp add mod">
        <pc:chgData name="김명호" userId="e0d603aa-548e-418b-a070-918475337925" providerId="ADAL" clId="{EB6E3E7D-201D-4030-BE1A-1C26574E249D}" dt="2024-07-22T05:23:17.603" v="18592" actId="20577"/>
        <pc:sldMkLst>
          <pc:docMk/>
          <pc:sldMk cId="652401543" sldId="1001"/>
        </pc:sldMkLst>
      </pc:sldChg>
      <pc:sldChg chg="modSp add mod">
        <pc:chgData name="김명호" userId="e0d603aa-548e-418b-a070-918475337925" providerId="ADAL" clId="{EB6E3E7D-201D-4030-BE1A-1C26574E249D}" dt="2024-07-22T05:23:28.545" v="18594"/>
        <pc:sldMkLst>
          <pc:docMk/>
          <pc:sldMk cId="1806677905" sldId="1002"/>
        </pc:sldMkLst>
      </pc:sldChg>
      <pc:sldChg chg="modSp add mod">
        <pc:chgData name="김명호" userId="e0d603aa-548e-418b-a070-918475337925" providerId="ADAL" clId="{EB6E3E7D-201D-4030-BE1A-1C26574E249D}" dt="2024-07-22T05:23:26.607" v="18593"/>
        <pc:sldMkLst>
          <pc:docMk/>
          <pc:sldMk cId="2893908879" sldId="1003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941360339" sldId="1005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2581718738" sldId="1006"/>
        </pc:sldMkLst>
      </pc:sldChg>
      <pc:sldChg chg="addSp delSp modSp add mod">
        <pc:chgData name="김명호" userId="e0d603aa-548e-418b-a070-918475337925" providerId="ADAL" clId="{EB6E3E7D-201D-4030-BE1A-1C26574E249D}" dt="2024-07-22T05:18:10.235" v="18510"/>
        <pc:sldMkLst>
          <pc:docMk/>
          <pc:sldMk cId="2501610208" sldId="1007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2499455857" sldId="1008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710021005" sldId="1009"/>
        </pc:sldMkLst>
      </pc:sldChg>
      <pc:sldChg chg="addSp modSp add mod">
        <pc:chgData name="김명호" userId="e0d603aa-548e-418b-a070-918475337925" providerId="ADAL" clId="{EB6E3E7D-201D-4030-BE1A-1C26574E249D}" dt="2024-07-22T05:07:25.785" v="18254" actId="20577"/>
        <pc:sldMkLst>
          <pc:docMk/>
          <pc:sldMk cId="1539678443" sldId="1010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3530099188" sldId="1011"/>
        </pc:sldMkLst>
      </pc:sldChg>
      <pc:sldChg chg="modSp add mod">
        <pc:chgData name="김명호" userId="e0d603aa-548e-418b-a070-918475337925" providerId="ADAL" clId="{EB6E3E7D-201D-4030-BE1A-1C26574E249D}" dt="2024-07-22T05:10:05.109" v="18325" actId="20577"/>
        <pc:sldMkLst>
          <pc:docMk/>
          <pc:sldMk cId="1357941694" sldId="1012"/>
        </pc:sldMkLst>
      </pc:sldChg>
      <pc:sldChg chg="modSp add del mod">
        <pc:chgData name="김명호" userId="e0d603aa-548e-418b-a070-918475337925" providerId="ADAL" clId="{EB6E3E7D-201D-4030-BE1A-1C26574E249D}" dt="2024-07-22T05:25:59.232" v="18663"/>
        <pc:sldMkLst>
          <pc:docMk/>
          <pc:sldMk cId="133214638" sldId="1013"/>
        </pc:sldMkLst>
      </pc:sldChg>
      <pc:sldChg chg="modSp add del mod">
        <pc:chgData name="김명호" userId="e0d603aa-548e-418b-a070-918475337925" providerId="ADAL" clId="{EB6E3E7D-201D-4030-BE1A-1C26574E249D}" dt="2024-07-22T05:25:56.955" v="18662"/>
        <pc:sldMkLst>
          <pc:docMk/>
          <pc:sldMk cId="972110730" sldId="1014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225672275" sldId="1015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915002463" sldId="1016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3029042961" sldId="1017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2920166424" sldId="1018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4153544853" sldId="1019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908374622" sldId="1020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3633757709" sldId="1021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3421003759" sldId="1022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4046866889" sldId="1023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911067058" sldId="1024"/>
        </pc:sldMkLst>
      </pc:sldChg>
      <pc:sldChg chg="modSp add mod">
        <pc:chgData name="김명호" userId="e0d603aa-548e-418b-a070-918475337925" providerId="ADAL" clId="{EB6E3E7D-201D-4030-BE1A-1C26574E249D}" dt="2024-07-22T05:18:10.235" v="18510"/>
        <pc:sldMkLst>
          <pc:docMk/>
          <pc:sldMk cId="1209162063" sldId="1025"/>
        </pc:sldMkLst>
      </pc:sldChg>
      <pc:sldChg chg="modSp add mod">
        <pc:chgData name="김명호" userId="e0d603aa-548e-418b-a070-918475337925" providerId="ADAL" clId="{EB6E3E7D-201D-4030-BE1A-1C26574E249D}" dt="2024-07-22T05:23:01.810" v="18582" actId="20577"/>
        <pc:sldMkLst>
          <pc:docMk/>
          <pc:sldMk cId="3711851173" sldId="1026"/>
        </pc:sldMkLst>
      </pc:sldChg>
      <pc:sldChg chg="modSp add mod">
        <pc:chgData name="김명호" userId="e0d603aa-548e-418b-a070-918475337925" providerId="ADAL" clId="{EB6E3E7D-201D-4030-BE1A-1C26574E249D}" dt="2024-07-22T05:23:53.989" v="18605" actId="20577"/>
        <pc:sldMkLst>
          <pc:docMk/>
          <pc:sldMk cId="635214953" sldId="1027"/>
        </pc:sldMkLst>
      </pc:sldChg>
      <pc:sldChg chg="modSp add mod">
        <pc:chgData name="김명호" userId="e0d603aa-548e-418b-a070-918475337925" providerId="ADAL" clId="{EB6E3E7D-201D-4030-BE1A-1C26574E249D}" dt="2024-07-22T05:23:59.749" v="18606"/>
        <pc:sldMkLst>
          <pc:docMk/>
          <pc:sldMk cId="1670150041" sldId="1028"/>
        </pc:sldMkLst>
      </pc:sldChg>
      <pc:sldChg chg="modSp add mod">
        <pc:chgData name="김명호" userId="e0d603aa-548e-418b-a070-918475337925" providerId="ADAL" clId="{EB6E3E7D-201D-4030-BE1A-1C26574E249D}" dt="2024-07-22T05:24:45.802" v="18646"/>
        <pc:sldMkLst>
          <pc:docMk/>
          <pc:sldMk cId="3148956401" sldId="1029"/>
        </pc:sldMkLst>
      </pc:sldChg>
      <pc:sldChg chg="modSp add mod">
        <pc:chgData name="김명호" userId="e0d603aa-548e-418b-a070-918475337925" providerId="ADAL" clId="{EB6E3E7D-201D-4030-BE1A-1C26574E249D}" dt="2024-07-22T05:24:49.836" v="18647"/>
        <pc:sldMkLst>
          <pc:docMk/>
          <pc:sldMk cId="2629322537" sldId="1030"/>
        </pc:sldMkLst>
      </pc:sldChg>
      <pc:sldChg chg="modSp add mod">
        <pc:chgData name="김명호" userId="e0d603aa-548e-418b-a070-918475337925" providerId="ADAL" clId="{EB6E3E7D-201D-4030-BE1A-1C26574E249D}" dt="2024-07-22T05:24:52.331" v="18648"/>
        <pc:sldMkLst>
          <pc:docMk/>
          <pc:sldMk cId="2984387950" sldId="1031"/>
        </pc:sldMkLst>
      </pc:sldChg>
      <pc:sldChg chg="modSp add mod">
        <pc:chgData name="김명호" userId="e0d603aa-548e-418b-a070-918475337925" providerId="ADAL" clId="{EB6E3E7D-201D-4030-BE1A-1C26574E249D}" dt="2024-07-22T05:24:59.001" v="18649"/>
        <pc:sldMkLst>
          <pc:docMk/>
          <pc:sldMk cId="2349198090" sldId="1033"/>
        </pc:sldMkLst>
      </pc:sldChg>
      <pc:sldChg chg="modSp add mod">
        <pc:chgData name="김명호" userId="e0d603aa-548e-418b-a070-918475337925" providerId="ADAL" clId="{EB6E3E7D-201D-4030-BE1A-1C26574E249D}" dt="2024-07-22T05:25:01.431" v="18650"/>
        <pc:sldMkLst>
          <pc:docMk/>
          <pc:sldMk cId="60604581" sldId="1034"/>
        </pc:sldMkLst>
      </pc:sldChg>
      <pc:sldChg chg="modSp add mod">
        <pc:chgData name="김명호" userId="e0d603aa-548e-418b-a070-918475337925" providerId="ADAL" clId="{EB6E3E7D-201D-4030-BE1A-1C26574E249D}" dt="2024-07-22T05:25:03.660" v="18651"/>
        <pc:sldMkLst>
          <pc:docMk/>
          <pc:sldMk cId="1853432730" sldId="1035"/>
        </pc:sldMkLst>
      </pc:sldChg>
      <pc:sldChg chg="modSp add mod">
        <pc:chgData name="김명호" userId="e0d603aa-548e-418b-a070-918475337925" providerId="ADAL" clId="{EB6E3E7D-201D-4030-BE1A-1C26574E249D}" dt="2024-07-22T05:25:05.908" v="18652"/>
        <pc:sldMkLst>
          <pc:docMk/>
          <pc:sldMk cId="128122938" sldId="1036"/>
        </pc:sldMkLst>
      </pc:sldChg>
      <pc:sldChg chg="modSp add mod">
        <pc:chgData name="김명호" userId="e0d603aa-548e-418b-a070-918475337925" providerId="ADAL" clId="{EB6E3E7D-201D-4030-BE1A-1C26574E249D}" dt="2024-07-22T05:25:08.557" v="18653"/>
        <pc:sldMkLst>
          <pc:docMk/>
          <pc:sldMk cId="1032527767" sldId="1037"/>
        </pc:sldMkLst>
      </pc:sldChg>
      <pc:sldChg chg="modSp add mod">
        <pc:chgData name="김명호" userId="e0d603aa-548e-418b-a070-918475337925" providerId="ADAL" clId="{EB6E3E7D-201D-4030-BE1A-1C26574E249D}" dt="2024-07-22T05:25:11.849" v="18654"/>
        <pc:sldMkLst>
          <pc:docMk/>
          <pc:sldMk cId="3833569185" sldId="1038"/>
        </pc:sldMkLst>
      </pc:sldChg>
      <pc:sldChg chg="modSp add mod">
        <pc:chgData name="김명호" userId="e0d603aa-548e-418b-a070-918475337925" providerId="ADAL" clId="{EB6E3E7D-201D-4030-BE1A-1C26574E249D}" dt="2024-07-22T05:25:16.163" v="18655"/>
        <pc:sldMkLst>
          <pc:docMk/>
          <pc:sldMk cId="3029921344" sldId="1039"/>
        </pc:sldMkLst>
      </pc:sldChg>
      <pc:sldChg chg="modSp add mod">
        <pc:chgData name="김명호" userId="e0d603aa-548e-418b-a070-918475337925" providerId="ADAL" clId="{EB6E3E7D-201D-4030-BE1A-1C26574E249D}" dt="2024-07-22T05:25:19.090" v="18656"/>
        <pc:sldMkLst>
          <pc:docMk/>
          <pc:sldMk cId="4045738925" sldId="1040"/>
        </pc:sldMkLst>
      </pc:sldChg>
      <pc:sldChg chg="modSp add mod">
        <pc:chgData name="김명호" userId="e0d603aa-548e-418b-a070-918475337925" providerId="ADAL" clId="{EB6E3E7D-201D-4030-BE1A-1C26574E249D}" dt="2024-07-22T05:25:20.984" v="18657"/>
        <pc:sldMkLst>
          <pc:docMk/>
          <pc:sldMk cId="1667314763" sldId="1041"/>
        </pc:sldMkLst>
      </pc:sldChg>
      <pc:sldChg chg="modSp add mod">
        <pc:chgData name="김명호" userId="e0d603aa-548e-418b-a070-918475337925" providerId="ADAL" clId="{EB6E3E7D-201D-4030-BE1A-1C26574E249D}" dt="2024-07-22T05:25:22.605" v="18658"/>
        <pc:sldMkLst>
          <pc:docMk/>
          <pc:sldMk cId="3046728209" sldId="1042"/>
        </pc:sldMkLst>
      </pc:sldChg>
      <pc:sldChg chg="modSp add mod">
        <pc:chgData name="김명호" userId="e0d603aa-548e-418b-a070-918475337925" providerId="ADAL" clId="{EB6E3E7D-201D-4030-BE1A-1C26574E249D}" dt="2024-07-22T05:25:24.614" v="18659"/>
        <pc:sldMkLst>
          <pc:docMk/>
          <pc:sldMk cId="2084963728" sldId="1043"/>
        </pc:sldMkLst>
      </pc:sldChg>
      <pc:sldChg chg="modSp add mod">
        <pc:chgData name="김명호" userId="e0d603aa-548e-418b-a070-918475337925" providerId="ADAL" clId="{EB6E3E7D-201D-4030-BE1A-1C26574E249D}" dt="2024-07-22T05:25:26.628" v="18660"/>
        <pc:sldMkLst>
          <pc:docMk/>
          <pc:sldMk cId="843363106" sldId="1044"/>
        </pc:sldMkLst>
      </pc:sldChg>
      <pc:sldChg chg="modSp add mod">
        <pc:chgData name="김명호" userId="e0d603aa-548e-418b-a070-918475337925" providerId="ADAL" clId="{EB6E3E7D-201D-4030-BE1A-1C26574E249D}" dt="2024-07-22T05:25:29.724" v="18661"/>
        <pc:sldMkLst>
          <pc:docMk/>
          <pc:sldMk cId="3859929797" sldId="1045"/>
        </pc:sldMkLst>
      </pc:sldChg>
      <pc:sldChg chg="delSp modSp add mod">
        <pc:chgData name="김명호" userId="e0d603aa-548e-418b-a070-918475337925" providerId="ADAL" clId="{EB6E3E7D-201D-4030-BE1A-1C26574E249D}" dt="2024-07-22T07:20:10.945" v="19197" actId="108"/>
        <pc:sldMkLst>
          <pc:docMk/>
          <pc:sldMk cId="2711439891" sldId="1046"/>
        </pc:sldMkLst>
      </pc:sldChg>
      <pc:sldChg chg="addSp delSp modSp add mod">
        <pc:chgData name="김명호" userId="e0d603aa-548e-418b-a070-918475337925" providerId="ADAL" clId="{EB6E3E7D-201D-4030-BE1A-1C26574E249D}" dt="2024-07-22T07:30:10.652" v="19886"/>
        <pc:sldMkLst>
          <pc:docMk/>
          <pc:sldMk cId="2092476962" sldId="1047"/>
        </pc:sldMkLst>
      </pc:sldChg>
      <pc:sldChg chg="del">
        <pc:chgData name="김명호" userId="e0d603aa-548e-418b-a070-918475337925" providerId="ADAL" clId="{EB6E3E7D-201D-4030-BE1A-1C26574E249D}" dt="2024-07-01T09:39:19.462" v="100" actId="47"/>
        <pc:sldMkLst>
          <pc:docMk/>
          <pc:sldMk cId="1089260917" sldId="2163"/>
        </pc:sldMkLst>
      </pc:sldChg>
      <pc:sldChg chg="del">
        <pc:chgData name="김명호" userId="e0d603aa-548e-418b-a070-918475337925" providerId="ADAL" clId="{EB6E3E7D-201D-4030-BE1A-1C26574E249D}" dt="2024-07-01T09:39:20.114" v="101" actId="47"/>
        <pc:sldMkLst>
          <pc:docMk/>
          <pc:sldMk cId="2519873808" sldId="2164"/>
        </pc:sldMkLst>
      </pc:sldChg>
      <pc:sldChg chg="del">
        <pc:chgData name="김명호" userId="e0d603aa-548e-418b-a070-918475337925" providerId="ADAL" clId="{EB6E3E7D-201D-4030-BE1A-1C26574E249D}" dt="2024-07-01T09:37:39.639" v="0" actId="18676"/>
        <pc:sldMkLst>
          <pc:docMk/>
          <pc:sldMk cId="3189437273" sldId="2165"/>
        </pc:sldMkLst>
      </pc:sldChg>
      <pc:sldChg chg="del">
        <pc:chgData name="김명호" userId="e0d603aa-548e-418b-a070-918475337925" providerId="ADAL" clId="{EB6E3E7D-201D-4030-BE1A-1C26574E249D}" dt="2024-07-01T09:40:14.125" v="158" actId="47"/>
        <pc:sldMkLst>
          <pc:docMk/>
          <pc:sldMk cId="3423307795" sldId="2166"/>
        </pc:sldMkLst>
      </pc:sldChg>
      <pc:sldChg chg="del">
        <pc:chgData name="김명호" userId="e0d603aa-548e-418b-a070-918475337925" providerId="ADAL" clId="{EB6E3E7D-201D-4030-BE1A-1C26574E249D}" dt="2024-07-01T09:40:14.747" v="159" actId="47"/>
        <pc:sldMkLst>
          <pc:docMk/>
          <pc:sldMk cId="736216040" sldId="2167"/>
        </pc:sldMkLst>
      </pc:sldChg>
      <pc:sldChg chg="del">
        <pc:chgData name="김명호" userId="e0d603aa-548e-418b-a070-918475337925" providerId="ADAL" clId="{EB6E3E7D-201D-4030-BE1A-1C26574E249D}" dt="2024-07-01T09:42:38.459" v="424" actId="47"/>
        <pc:sldMkLst>
          <pc:docMk/>
          <pc:sldMk cId="2224901114" sldId="2168"/>
        </pc:sldMkLst>
      </pc:sldChg>
      <pc:sldChg chg="del">
        <pc:chgData name="김명호" userId="e0d603aa-548e-418b-a070-918475337925" providerId="ADAL" clId="{EB6E3E7D-201D-4030-BE1A-1C26574E249D}" dt="2024-07-01T09:42:39.079" v="425" actId="47"/>
        <pc:sldMkLst>
          <pc:docMk/>
          <pc:sldMk cId="2592453981" sldId="2169"/>
        </pc:sldMkLst>
      </pc:sldChg>
      <pc:sldChg chg="del">
        <pc:chgData name="김명호" userId="e0d603aa-548e-418b-a070-918475337925" providerId="ADAL" clId="{EB6E3E7D-201D-4030-BE1A-1C26574E249D}" dt="2024-07-01T09:40:36.655" v="168" actId="47"/>
        <pc:sldMkLst>
          <pc:docMk/>
          <pc:sldMk cId="2796559809" sldId="2170"/>
        </pc:sldMkLst>
      </pc:sldChg>
      <pc:sldChg chg="del">
        <pc:chgData name="김명호" userId="e0d603aa-548e-418b-a070-918475337925" providerId="ADAL" clId="{EB6E3E7D-201D-4030-BE1A-1C26574E249D}" dt="2024-07-01T09:40:23.527" v="164" actId="47"/>
        <pc:sldMkLst>
          <pc:docMk/>
          <pc:sldMk cId="152988516" sldId="2171"/>
        </pc:sldMkLst>
      </pc:sldChg>
      <pc:sldChg chg="del">
        <pc:chgData name="김명호" userId="e0d603aa-548e-418b-a070-918475337925" providerId="ADAL" clId="{EB6E3E7D-201D-4030-BE1A-1C26574E249D}" dt="2024-07-01T09:40:24.377" v="165" actId="47"/>
        <pc:sldMkLst>
          <pc:docMk/>
          <pc:sldMk cId="1732120588" sldId="2172"/>
        </pc:sldMkLst>
      </pc:sldChg>
      <pc:sldChg chg="del">
        <pc:chgData name="김명호" userId="e0d603aa-548e-418b-a070-918475337925" providerId="ADAL" clId="{EB6E3E7D-201D-4030-BE1A-1C26574E249D}" dt="2024-07-01T09:37:39.639" v="0" actId="18676"/>
        <pc:sldMkLst>
          <pc:docMk/>
          <pc:sldMk cId="3909875581" sldId="2173"/>
        </pc:sldMkLst>
      </pc:sldChg>
      <pc:sldMasterChg chg="modSp mod">
        <pc:chgData name="김명호" userId="e0d603aa-548e-418b-a070-918475337925" providerId="ADAL" clId="{EB6E3E7D-201D-4030-BE1A-1C26574E249D}" dt="2024-07-01T09:42:19.891" v="421"/>
        <pc:sldMasterMkLst>
          <pc:docMk/>
          <pc:sldMasterMk cId="3730080836" sldId="2147483700"/>
        </pc:sldMasterMkLst>
      </pc:sldMasterChg>
    </pc:docChg>
  </pc:docChgLst>
  <pc:docChgLst>
    <pc:chgData name="김명호" userId="e0d603aa-548e-418b-a070-918475337925" providerId="ADAL" clId="{DF1F6B6A-E40F-400F-94EE-E3BB73922A06}"/>
    <pc:docChg chg="undo redo custSel addSld delSld modSld sldOrd addSection delSection modSection">
      <pc:chgData name="김명호" userId="e0d603aa-548e-418b-a070-918475337925" providerId="ADAL" clId="{DF1F6B6A-E40F-400F-94EE-E3BB73922A06}" dt="2024-08-19T01:58:42.058" v="12328"/>
      <pc:docMkLst>
        <pc:docMk/>
      </pc:docMkLst>
      <pc:sldChg chg="modSp mod">
        <pc:chgData name="김명호" userId="e0d603aa-548e-418b-a070-918475337925" providerId="ADAL" clId="{DF1F6B6A-E40F-400F-94EE-E3BB73922A06}" dt="2024-08-13T06:46:45.633" v="3141" actId="20577"/>
        <pc:sldMkLst>
          <pc:docMk/>
          <pc:sldMk cId="663090028" sldId="259"/>
        </pc:sldMkLst>
      </pc:sldChg>
      <pc:sldChg chg="modSp mod">
        <pc:chgData name="김명호" userId="e0d603aa-548e-418b-a070-918475337925" providerId="ADAL" clId="{DF1F6B6A-E40F-400F-94EE-E3BB73922A06}" dt="2024-08-13T06:48:44.140" v="3214"/>
        <pc:sldMkLst>
          <pc:docMk/>
          <pc:sldMk cId="936676672" sldId="344"/>
        </pc:sldMkLst>
      </pc:sldChg>
      <pc:sldChg chg="modSp mod">
        <pc:chgData name="김명호" userId="e0d603aa-548e-418b-a070-918475337925" providerId="ADAL" clId="{DF1F6B6A-E40F-400F-94EE-E3BB73922A06}" dt="2024-08-13T06:54:17.960" v="3561" actId="20577"/>
        <pc:sldMkLst>
          <pc:docMk/>
          <pc:sldMk cId="3846560406" sldId="365"/>
        </pc:sldMkLst>
      </pc:sldChg>
      <pc:sldChg chg="add del">
        <pc:chgData name="김명호" userId="e0d603aa-548e-418b-a070-918475337925" providerId="ADAL" clId="{DF1F6B6A-E40F-400F-94EE-E3BB73922A06}" dt="2024-08-13T06:53:28.369" v="3524" actId="47"/>
        <pc:sldMkLst>
          <pc:docMk/>
          <pc:sldMk cId="3497645603" sldId="367"/>
        </pc:sldMkLst>
      </pc:sldChg>
      <pc:sldChg chg="del">
        <pc:chgData name="김명호" userId="e0d603aa-548e-418b-a070-918475337925" providerId="ADAL" clId="{DF1F6B6A-E40F-400F-94EE-E3BB73922A06}" dt="2024-08-13T04:34:40.956" v="1362" actId="47"/>
        <pc:sldMkLst>
          <pc:docMk/>
          <pc:sldMk cId="3509287032" sldId="386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38729540" sldId="390"/>
        </pc:sldMkLst>
      </pc:sldChg>
      <pc:sldChg chg="modSp mod">
        <pc:chgData name="김명호" userId="e0d603aa-548e-418b-a070-918475337925" providerId="ADAL" clId="{DF1F6B6A-E40F-400F-94EE-E3BB73922A06}" dt="2024-08-13T06:51:31.335" v="3517" actId="20577"/>
        <pc:sldMkLst>
          <pc:docMk/>
          <pc:sldMk cId="1768401518" sldId="902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27304026" sldId="903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897093158" sldId="904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588191813" sldId="905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73704427" sldId="906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167544521" sldId="907"/>
        </pc:sldMkLst>
      </pc:sldChg>
      <pc:sldChg chg="modSp mod ord">
        <pc:chgData name="김명호" userId="e0d603aa-548e-418b-a070-918475337925" providerId="ADAL" clId="{DF1F6B6A-E40F-400F-94EE-E3BB73922A06}" dt="2024-08-19T00:59:41.070" v="12195"/>
        <pc:sldMkLst>
          <pc:docMk/>
          <pc:sldMk cId="722808643" sldId="908"/>
        </pc:sldMkLst>
      </pc:sldChg>
      <pc:sldChg chg="modSp mod ord">
        <pc:chgData name="김명호" userId="e0d603aa-548e-418b-a070-918475337925" providerId="ADAL" clId="{DF1F6B6A-E40F-400F-94EE-E3BB73922A06}" dt="2024-08-19T00:59:41.070" v="12195"/>
        <pc:sldMkLst>
          <pc:docMk/>
          <pc:sldMk cId="3483035999" sldId="909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190473729" sldId="910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967550240" sldId="911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345468112" sldId="912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625111051" sldId="913"/>
        </pc:sldMkLst>
      </pc:sldChg>
      <pc:sldChg chg="del">
        <pc:chgData name="김명호" userId="e0d603aa-548e-418b-a070-918475337925" providerId="ADAL" clId="{DF1F6B6A-E40F-400F-94EE-E3BB73922A06}" dt="2024-08-13T04:55:21.332" v="1928" actId="47"/>
        <pc:sldMkLst>
          <pc:docMk/>
          <pc:sldMk cId="2184243780" sldId="914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65853732" sldId="915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985858914" sldId="916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20019107" sldId="917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937872676" sldId="918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03360405" sldId="919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005670449" sldId="920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267481539" sldId="921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198026906" sldId="922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000292574" sldId="924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839048858" sldId="925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560978276" sldId="926"/>
        </pc:sldMkLst>
      </pc:sldChg>
      <pc:sldChg chg="modSp del mod">
        <pc:chgData name="김명호" userId="e0d603aa-548e-418b-a070-918475337925" providerId="ADAL" clId="{DF1F6B6A-E40F-400F-94EE-E3BB73922A06}" dt="2024-08-19T01:25:21.298" v="12259" actId="47"/>
        <pc:sldMkLst>
          <pc:docMk/>
          <pc:sldMk cId="2964215803" sldId="927"/>
        </pc:sldMkLst>
      </pc:sldChg>
      <pc:sldChg chg="modSp mod">
        <pc:chgData name="김명호" userId="e0d603aa-548e-418b-a070-918475337925" providerId="ADAL" clId="{DF1F6B6A-E40F-400F-94EE-E3BB73922A06}" dt="2024-08-19T01:21:35.636" v="12258"/>
        <pc:sldMkLst>
          <pc:docMk/>
          <pc:sldMk cId="3377012498" sldId="928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929350046" sldId="929"/>
        </pc:sldMkLst>
      </pc:sldChg>
      <pc:sldChg chg="modSp del mod">
        <pc:chgData name="김명호" userId="e0d603aa-548e-418b-a070-918475337925" providerId="ADAL" clId="{DF1F6B6A-E40F-400F-94EE-E3BB73922A06}" dt="2024-08-19T01:26:18.980" v="12260" actId="47"/>
        <pc:sldMkLst>
          <pc:docMk/>
          <pc:sldMk cId="3256209697" sldId="930"/>
        </pc:sldMkLst>
      </pc:sldChg>
      <pc:sldChg chg="addSp delSp modSp mod">
        <pc:chgData name="김명호" userId="e0d603aa-548e-418b-a070-918475337925" providerId="ADAL" clId="{DF1F6B6A-E40F-400F-94EE-E3BB73922A06}" dt="2024-08-19T01:28:23.235" v="12326" actId="1076"/>
        <pc:sldMkLst>
          <pc:docMk/>
          <pc:sldMk cId="1482785887" sldId="931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059971449" sldId="932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389839560" sldId="933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037887732" sldId="934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500339712" sldId="935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896806103" sldId="936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598877356" sldId="937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189495905" sldId="938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393261050" sldId="939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922762795" sldId="940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95164934" sldId="941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90144999" sldId="942"/>
        </pc:sldMkLst>
      </pc:sldChg>
      <pc:sldChg chg="modSp mod">
        <pc:chgData name="김명호" userId="e0d603aa-548e-418b-a070-918475337925" providerId="ADAL" clId="{DF1F6B6A-E40F-400F-94EE-E3BB73922A06}" dt="2024-08-14T02:16:38.345" v="6180" actId="20577"/>
        <pc:sldMkLst>
          <pc:docMk/>
          <pc:sldMk cId="2834533864" sldId="943"/>
        </pc:sldMkLst>
      </pc:sldChg>
      <pc:sldChg chg="modSp mod ord">
        <pc:chgData name="김명호" userId="e0d603aa-548e-418b-a070-918475337925" providerId="ADAL" clId="{DF1F6B6A-E40F-400F-94EE-E3BB73922A06}" dt="2024-08-14T02:03:39.089" v="5666" actId="20577"/>
        <pc:sldMkLst>
          <pc:docMk/>
          <pc:sldMk cId="78223961" sldId="944"/>
        </pc:sldMkLst>
      </pc:sldChg>
      <pc:sldChg chg="modSp mod delCm">
        <pc:chgData name="김명호" userId="e0d603aa-548e-418b-a070-918475337925" providerId="ADAL" clId="{DF1F6B6A-E40F-400F-94EE-E3BB73922A06}" dt="2024-08-19T01:58:42.058" v="12328"/>
        <pc:sldMkLst>
          <pc:docMk/>
          <pc:sldMk cId="1230812771" sldId="94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1:51:40.937" v="4970"/>
              <pc2:cmMkLst xmlns:pc2="http://schemas.microsoft.com/office/powerpoint/2019/9/main/command">
                <pc:docMk/>
                <pc:sldMk cId="1230812771" sldId="945"/>
                <pc2:cmMk id="{1A5C56CA-6A5C-484C-B93B-2E0F2AB8B9A9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130147342" sldId="946"/>
        </pc:sldMkLst>
      </pc:sldChg>
      <pc:sldChg chg="modSp mod">
        <pc:chgData name="김명호" userId="e0d603aa-548e-418b-a070-918475337925" providerId="ADAL" clId="{DF1F6B6A-E40F-400F-94EE-E3BB73922A06}" dt="2024-08-14T01:51:05.741" v="4965"/>
        <pc:sldMkLst>
          <pc:docMk/>
          <pc:sldMk cId="791596511" sldId="947"/>
        </pc:sldMkLst>
      </pc:sldChg>
      <pc:sldChg chg="modSp mod">
        <pc:chgData name="김명호" userId="e0d603aa-548e-418b-a070-918475337925" providerId="ADAL" clId="{DF1F6B6A-E40F-400F-94EE-E3BB73922A06}" dt="2024-08-14T01:51:17.007" v="4968"/>
        <pc:sldMkLst>
          <pc:docMk/>
          <pc:sldMk cId="3896138849" sldId="948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641730125" sldId="949"/>
        </pc:sldMkLst>
      </pc:sldChg>
      <pc:sldChg chg="modSp mod">
        <pc:chgData name="김명호" userId="e0d603aa-548e-418b-a070-918475337925" providerId="ADAL" clId="{DF1F6B6A-E40F-400F-94EE-E3BB73922A06}" dt="2024-08-14T02:03:46.318" v="5667" actId="20577"/>
        <pc:sldMkLst>
          <pc:docMk/>
          <pc:sldMk cId="2681274477" sldId="950"/>
        </pc:sldMkLst>
      </pc:sldChg>
      <pc:sldChg chg="modSp mod delCm">
        <pc:chgData name="김명호" userId="e0d603aa-548e-418b-a070-918475337925" providerId="ADAL" clId="{DF1F6B6A-E40F-400F-94EE-E3BB73922A06}" dt="2024-08-14T01:51:36.878" v="4969"/>
        <pc:sldMkLst>
          <pc:docMk/>
          <pc:sldMk cId="1495075203" sldId="95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1:51:36.878" v="4969"/>
              <pc2:cmMkLst xmlns:pc2="http://schemas.microsoft.com/office/powerpoint/2019/9/main/command">
                <pc:docMk/>
                <pc:sldMk cId="1495075203" sldId="951"/>
                <pc2:cmMk id="{09499D1A-D3CC-4714-8194-9736AC570158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495493627" sldId="952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177560834" sldId="953"/>
        </pc:sldMkLst>
      </pc:sldChg>
      <pc:sldChg chg="modSp mod delCm">
        <pc:chgData name="김명호" userId="e0d603aa-548e-418b-a070-918475337925" providerId="ADAL" clId="{DF1F6B6A-E40F-400F-94EE-E3BB73922A06}" dt="2024-08-13T08:26:12.143" v="4100"/>
        <pc:sldMkLst>
          <pc:docMk/>
          <pc:sldMk cId="910411866" sldId="9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3T08:26:12.143" v="4100"/>
              <pc2:cmMkLst xmlns:pc2="http://schemas.microsoft.com/office/powerpoint/2019/9/main/command">
                <pc:docMk/>
                <pc:sldMk cId="910411866" sldId="954"/>
                <pc2:cmMk id="{B5CEF72B-CAE8-41CD-809F-80686730B859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827992849" sldId="955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205305903" sldId="956"/>
        </pc:sldMkLst>
      </pc:sldChg>
      <pc:sldChg chg="modSp mod">
        <pc:chgData name="김명호" userId="e0d603aa-548e-418b-a070-918475337925" providerId="ADAL" clId="{DF1F6B6A-E40F-400F-94EE-E3BB73922A06}" dt="2024-08-14T01:43:01.977" v="4673"/>
        <pc:sldMkLst>
          <pc:docMk/>
          <pc:sldMk cId="1917759806" sldId="957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161046987" sldId="958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561323610" sldId="959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748760647" sldId="960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993372215" sldId="961"/>
        </pc:sldMkLst>
      </pc:sldChg>
      <pc:sldChg chg="addSp delSp modSp mod addCm delCm">
        <pc:chgData name="김명호" userId="e0d603aa-548e-418b-a070-918475337925" providerId="ADAL" clId="{DF1F6B6A-E40F-400F-94EE-E3BB73922A06}" dt="2024-08-13T07:08:26.950" v="3788"/>
        <pc:sldMkLst>
          <pc:docMk/>
          <pc:sldMk cId="1969381285" sldId="9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3T07:08:26.950" v="3788"/>
              <pc2:cmMkLst xmlns:pc2="http://schemas.microsoft.com/office/powerpoint/2019/9/main/command">
                <pc:docMk/>
                <pc:sldMk cId="1969381285" sldId="962"/>
                <pc2:cmMk id="{292C029E-BE07-49EC-9722-AEEBA56B9CE3}"/>
              </pc2:cmMkLst>
            </pc226:cmChg>
          </p:ext>
        </pc:extLst>
      </pc:sldChg>
      <pc:sldChg chg="modSp mod ord">
        <pc:chgData name="김명호" userId="e0d603aa-548e-418b-a070-918475337925" providerId="ADAL" clId="{DF1F6B6A-E40F-400F-94EE-E3BB73922A06}" dt="2024-08-19T00:59:41.070" v="12195"/>
        <pc:sldMkLst>
          <pc:docMk/>
          <pc:sldMk cId="1399152699" sldId="963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88969407" sldId="964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781270191" sldId="965"/>
        </pc:sldMkLst>
      </pc:sldChg>
      <pc:sldChg chg="modSp mod modClrScheme delCm chgLayout">
        <pc:chgData name="김명호" userId="e0d603aa-548e-418b-a070-918475337925" providerId="ADAL" clId="{DF1F6B6A-E40F-400F-94EE-E3BB73922A06}" dt="2024-08-14T07:42:04.112" v="12169" actId="20577"/>
        <pc:sldMkLst>
          <pc:docMk/>
          <pc:sldMk cId="1523813761" sldId="9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3T07:30:08.838" v="3789"/>
              <pc2:cmMkLst xmlns:pc2="http://schemas.microsoft.com/office/powerpoint/2019/9/main/command">
                <pc:docMk/>
                <pc:sldMk cId="1523813761" sldId="966"/>
                <pc2:cmMk id="{C6AB9053-24EA-487C-B493-F15C8C2FAB93}"/>
              </pc2:cmMkLst>
            </pc226:cmChg>
          </p:ext>
        </pc:extLst>
      </pc:sldChg>
      <pc:sldChg chg="modSp mod delCm">
        <pc:chgData name="김명호" userId="e0d603aa-548e-418b-a070-918475337925" providerId="ADAL" clId="{DF1F6B6A-E40F-400F-94EE-E3BB73922A06}" dt="2024-08-14T07:19:32.060" v="10980"/>
        <pc:sldMkLst>
          <pc:docMk/>
          <pc:sldMk cId="400705172" sldId="9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7:19:32.060" v="10980"/>
              <pc2:cmMkLst xmlns:pc2="http://schemas.microsoft.com/office/powerpoint/2019/9/main/command">
                <pc:docMk/>
                <pc:sldMk cId="400705172" sldId="967"/>
                <pc2:cmMk id="{9956D3C7-9AC0-4EC0-9F0A-AA4EC90A5676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293898925" sldId="968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746099010" sldId="970"/>
        </pc:sldMkLst>
      </pc:sldChg>
      <pc:sldChg chg="modSp mod addCm delCm">
        <pc:chgData name="김명호" userId="e0d603aa-548e-418b-a070-918475337925" providerId="ADAL" clId="{DF1F6B6A-E40F-400F-94EE-E3BB73922A06}" dt="2024-08-13T08:42:53.431" v="4344"/>
        <pc:sldMkLst>
          <pc:docMk/>
          <pc:sldMk cId="398327623" sldId="9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3T08:42:53.431" v="4344"/>
              <pc2:cmMkLst xmlns:pc2="http://schemas.microsoft.com/office/powerpoint/2019/9/main/command">
                <pc:docMk/>
                <pc:sldMk cId="398327623" sldId="971"/>
                <pc2:cmMk id="{494DDD33-8FC8-4419-913A-7FA3F06C1F40}"/>
              </pc2:cmMkLst>
            </pc226:cmChg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2T06:38:41.971" v="200"/>
              <pc2:cmMkLst xmlns:pc2="http://schemas.microsoft.com/office/powerpoint/2019/9/main/command">
                <pc:docMk/>
                <pc:sldMk cId="398327623" sldId="971"/>
                <pc2:cmMk id="{AC62A5F1-49ED-46B2-AC50-3BB7E038AC6F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024482926" sldId="972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109261832" sldId="973"/>
        </pc:sldMkLst>
      </pc:sldChg>
      <pc:sldChg chg="modSp mod delCm">
        <pc:chgData name="김명호" userId="e0d603aa-548e-418b-a070-918475337925" providerId="ADAL" clId="{DF1F6B6A-E40F-400F-94EE-E3BB73922A06}" dt="2024-08-13T06:54:12.696" v="3555"/>
        <pc:sldMkLst>
          <pc:docMk/>
          <pc:sldMk cId="2601122141" sldId="9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2T06:35:57.948" v="164"/>
              <pc2:cmMkLst xmlns:pc2="http://schemas.microsoft.com/office/powerpoint/2019/9/main/command">
                <pc:docMk/>
                <pc:sldMk cId="2601122141" sldId="974"/>
                <pc2:cmMk id="{C691255C-6C1C-4813-8972-0F779F627D7C}"/>
              </pc2:cmMkLst>
            </pc226:cmChg>
          </p:ext>
        </pc:extLst>
      </pc:sldChg>
      <pc:sldChg chg="modSp mod delCm">
        <pc:chgData name="김명호" userId="e0d603aa-548e-418b-a070-918475337925" providerId="ADAL" clId="{DF1F6B6A-E40F-400F-94EE-E3BB73922A06}" dt="2024-08-14T07:20:49.431" v="10985"/>
        <pc:sldMkLst>
          <pc:docMk/>
          <pc:sldMk cId="197917813" sldId="9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7:20:49.431" v="10985"/>
              <pc2:cmMkLst xmlns:pc2="http://schemas.microsoft.com/office/powerpoint/2019/9/main/command">
                <pc:docMk/>
                <pc:sldMk cId="197917813" sldId="975"/>
                <pc2:cmMk id="{BE44A391-7708-48D5-BE50-795F67E367FD}"/>
              </pc2:cmMkLst>
            </pc226:cmChg>
          </p:ext>
        </pc:extLst>
      </pc:sldChg>
      <pc:sldChg chg="modSp mod addCm delCm">
        <pc:chgData name="김명호" userId="e0d603aa-548e-418b-a070-918475337925" providerId="ADAL" clId="{DF1F6B6A-E40F-400F-94EE-E3BB73922A06}" dt="2024-08-14T07:21:58.894" v="10986"/>
        <pc:sldMkLst>
          <pc:docMk/>
          <pc:sldMk cId="1461389081" sldId="9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4T07:21:58.894" v="10986"/>
              <pc2:cmMkLst xmlns:pc2="http://schemas.microsoft.com/office/powerpoint/2019/9/main/command">
                <pc:docMk/>
                <pc:sldMk cId="1461389081" sldId="976"/>
                <pc2:cmMk id="{D23959D9-C7FE-4296-8688-65A62C5D8EDE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353279281" sldId="977"/>
        </pc:sldMkLst>
      </pc:sldChg>
      <pc:sldChg chg="modSp mod delCm">
        <pc:chgData name="김명호" userId="e0d603aa-548e-418b-a070-918475337925" providerId="ADAL" clId="{DF1F6B6A-E40F-400F-94EE-E3BB73922A06}" dt="2024-08-14T07:19:37.399" v="10981"/>
        <pc:sldMkLst>
          <pc:docMk/>
          <pc:sldMk cId="1665458907" sldId="9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7:19:37.399" v="10981"/>
              <pc2:cmMkLst xmlns:pc2="http://schemas.microsoft.com/office/powerpoint/2019/9/main/command">
                <pc:docMk/>
                <pc:sldMk cId="1665458907" sldId="979"/>
                <pc2:cmMk id="{F06F3B66-1733-4F31-921C-0A8ADD240227}"/>
              </pc2:cmMkLst>
            </pc226:cmChg>
          </p:ext>
        </pc:extLst>
      </pc:sldChg>
      <pc:sldChg chg="modSp mod modClrScheme delCm chgLayout">
        <pc:chgData name="김명호" userId="e0d603aa-548e-418b-a070-918475337925" providerId="ADAL" clId="{DF1F6B6A-E40F-400F-94EE-E3BB73922A06}" dt="2024-08-13T06:54:12.696" v="3555"/>
        <pc:sldMkLst>
          <pc:docMk/>
          <pc:sldMk cId="3770281929" sldId="9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2T06:51:23.801" v="329"/>
              <pc2:cmMkLst xmlns:pc2="http://schemas.microsoft.com/office/powerpoint/2019/9/main/command">
                <pc:docMk/>
                <pc:sldMk cId="3770281929" sldId="980"/>
                <pc2:cmMk id="{1B6C54CD-CF19-4BA2-885C-E4872C897801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001012341" sldId="981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419653303" sldId="982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149499033" sldId="983"/>
        </pc:sldMkLst>
      </pc:sldChg>
      <pc:sldChg chg="modSp mod addCm delCm">
        <pc:chgData name="김명호" userId="e0d603aa-548e-418b-a070-918475337925" providerId="ADAL" clId="{DF1F6B6A-E40F-400F-94EE-E3BB73922A06}" dt="2024-08-13T08:47:23.057" v="4382"/>
        <pc:sldMkLst>
          <pc:docMk/>
          <pc:sldMk cId="777826375" sldId="9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3T08:47:23.057" v="4382"/>
              <pc2:cmMkLst xmlns:pc2="http://schemas.microsoft.com/office/powerpoint/2019/9/main/command">
                <pc:docMk/>
                <pc:sldMk cId="777826375" sldId="984"/>
                <pc2:cmMk id="{E5A76B71-62BC-452E-A0B9-05C524A681F6}"/>
              </pc2:cmMkLst>
            </pc226:cmChg>
          </p:ext>
        </pc:extLst>
      </pc:sldChg>
      <pc:sldChg chg="modSp mod modShow">
        <pc:chgData name="김명호" userId="e0d603aa-548e-418b-a070-918475337925" providerId="ADAL" clId="{DF1F6B6A-E40F-400F-94EE-E3BB73922A06}" dt="2024-08-13T06:54:12.696" v="3555"/>
        <pc:sldMkLst>
          <pc:docMk/>
          <pc:sldMk cId="2651192018" sldId="985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210396990" sldId="986"/>
        </pc:sldMkLst>
      </pc:sldChg>
      <pc:sldChg chg="addSp delSp modSp mod delCm">
        <pc:chgData name="김명호" userId="e0d603aa-548e-418b-a070-918475337925" providerId="ADAL" clId="{DF1F6B6A-E40F-400F-94EE-E3BB73922A06}" dt="2024-08-13T06:54:12.696" v="3555"/>
        <pc:sldMkLst>
          <pc:docMk/>
          <pc:sldMk cId="2328982130" sldId="9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2T08:39:00.890" v="1149"/>
              <pc2:cmMkLst xmlns:pc2="http://schemas.microsoft.com/office/powerpoint/2019/9/main/command">
                <pc:docMk/>
                <pc:sldMk cId="2328982130" sldId="987"/>
                <pc2:cmMk id="{E9F76A6C-83F4-4D3E-BD0C-635253F99218}"/>
              </pc2:cmMkLst>
            </pc226:cmChg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2T08:38:59.968" v="1148"/>
              <pc2:cmMkLst xmlns:pc2="http://schemas.microsoft.com/office/powerpoint/2019/9/main/command">
                <pc:docMk/>
                <pc:sldMk cId="2328982130" sldId="987"/>
                <pc2:cmMk id="{A58E7AE9-3580-4A8B-86F3-E6419F7A2BCF}"/>
              </pc2:cmMkLst>
            </pc226:cmChg>
          </p:ext>
        </pc:extLst>
      </pc:sldChg>
      <pc:sldChg chg="modSp del mod modShow delCm">
        <pc:chgData name="김명호" userId="e0d603aa-548e-418b-a070-918475337925" providerId="ADAL" clId="{DF1F6B6A-E40F-400F-94EE-E3BB73922A06}" dt="2024-08-14T07:19:15.085" v="10977" actId="47"/>
        <pc:sldMkLst>
          <pc:docMk/>
          <pc:sldMk cId="1988164848" sldId="9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7:19:03.087" v="10976"/>
              <pc2:cmMkLst xmlns:pc2="http://schemas.microsoft.com/office/powerpoint/2019/9/main/command">
                <pc:docMk/>
                <pc:sldMk cId="1988164848" sldId="989"/>
                <pc2:cmMk id="{8A3695C0-CE38-4147-B523-229E43C5493D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837174526" sldId="990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168242340" sldId="991"/>
        </pc:sldMkLst>
      </pc:sldChg>
      <pc:sldChg chg="addSp delSp modSp mod addCm delCm">
        <pc:chgData name="김명호" userId="e0d603aa-548e-418b-a070-918475337925" providerId="ADAL" clId="{DF1F6B6A-E40F-400F-94EE-E3BB73922A06}" dt="2024-08-14T07:41:19.190" v="12142" actId="13926"/>
        <pc:sldMkLst>
          <pc:docMk/>
          <pc:sldMk cId="1231793019" sldId="9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4T07:38:46.097" v="12005"/>
              <pc2:cmMkLst xmlns:pc2="http://schemas.microsoft.com/office/powerpoint/2019/9/main/command">
                <pc:docMk/>
                <pc:sldMk cId="1231793019" sldId="992"/>
                <pc2:cmMk id="{7471ED40-A961-42FD-B223-B60BC38AF957}"/>
              </pc2:cmMkLst>
            </pc226:cmChg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3T08:48:24.727" v="4383"/>
              <pc2:cmMkLst xmlns:pc2="http://schemas.microsoft.com/office/powerpoint/2019/9/main/command">
                <pc:docMk/>
                <pc:sldMk cId="1231793019" sldId="992"/>
                <pc2:cmMk id="{5A251868-3A0D-43D4-B608-C987C5230B37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080630767" sldId="993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674463691" sldId="994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347652127" sldId="995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4207633916" sldId="996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069750434" sldId="997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652401543" sldId="1001"/>
        </pc:sldMkLst>
      </pc:sldChg>
      <pc:sldChg chg="modSp mod addCm delCm">
        <pc:chgData name="김명호" userId="e0d603aa-548e-418b-a070-918475337925" providerId="ADAL" clId="{DF1F6B6A-E40F-400F-94EE-E3BB73922A06}" dt="2024-08-13T08:48:48.093" v="4385"/>
        <pc:sldMkLst>
          <pc:docMk/>
          <pc:sldMk cId="1806677905" sldId="100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3T08:48:48.093" v="4385"/>
              <pc2:cmMkLst xmlns:pc2="http://schemas.microsoft.com/office/powerpoint/2019/9/main/command">
                <pc:docMk/>
                <pc:sldMk cId="1806677905" sldId="1002"/>
                <pc2:cmMk id="{5152A10C-5567-4208-A593-B69136AB411D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893908879" sldId="1003"/>
        </pc:sldMkLst>
      </pc:sldChg>
      <pc:sldChg chg="modSp mod ord delCm">
        <pc:chgData name="김명호" userId="e0d603aa-548e-418b-a070-918475337925" providerId="ADAL" clId="{DF1F6B6A-E40F-400F-94EE-E3BB73922A06}" dt="2024-08-13T07:36:18.825" v="3794"/>
        <pc:sldMkLst>
          <pc:docMk/>
          <pc:sldMk cId="941360339" sldId="10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3T07:32:36.490" v="3790"/>
              <pc2:cmMkLst xmlns:pc2="http://schemas.microsoft.com/office/powerpoint/2019/9/main/command">
                <pc:docMk/>
                <pc:sldMk cId="941360339" sldId="1005"/>
                <pc2:cmMk id="{7B95E2A9-42FB-4BEE-A591-2D8FB84D45CD}"/>
              </pc2:cmMkLst>
            </pc226:cmChg>
          </p:ext>
        </pc:extLst>
      </pc:sldChg>
      <pc:sldChg chg="modSp mod modClrScheme delCm chgLayout">
        <pc:chgData name="김명호" userId="e0d603aa-548e-418b-a070-918475337925" providerId="ADAL" clId="{DF1F6B6A-E40F-400F-94EE-E3BB73922A06}" dt="2024-08-14T07:42:08.144" v="12170"/>
        <pc:sldMkLst>
          <pc:docMk/>
          <pc:sldMk cId="2581718738" sldId="10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3T08:21:02.400" v="3798"/>
              <pc2:cmMkLst xmlns:pc2="http://schemas.microsoft.com/office/powerpoint/2019/9/main/command">
                <pc:docMk/>
                <pc:sldMk cId="2581718738" sldId="1006"/>
                <pc2:cmMk id="{BB3DF403-E3D9-4008-ADBC-C1B1C838736A}"/>
              </pc2:cmMkLst>
            </pc226:cmChg>
          </p:ext>
        </pc:extLst>
      </pc:sldChg>
      <pc:sldChg chg="modSp del mod ord">
        <pc:chgData name="김명호" userId="e0d603aa-548e-418b-a070-918475337925" providerId="ADAL" clId="{DF1F6B6A-E40F-400F-94EE-E3BB73922A06}" dt="2024-08-13T08:19:25.218" v="3797" actId="47"/>
        <pc:sldMkLst>
          <pc:docMk/>
          <pc:sldMk cId="2501610208" sldId="1007"/>
        </pc:sldMkLst>
      </pc:sldChg>
      <pc:sldChg chg="addSp delSp modSp mod modClrScheme delCm chgLayout">
        <pc:chgData name="김명호" userId="e0d603aa-548e-418b-a070-918475337925" providerId="ADAL" clId="{DF1F6B6A-E40F-400F-94EE-E3BB73922A06}" dt="2024-08-14T07:42:26.717" v="12193" actId="20577"/>
        <pc:sldMkLst>
          <pc:docMk/>
          <pc:sldMk cId="2499455857" sldId="100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3T08:23:56.200" v="4098"/>
              <pc2:cmMkLst xmlns:pc2="http://schemas.microsoft.com/office/powerpoint/2019/9/main/command">
                <pc:docMk/>
                <pc:sldMk cId="2499455857" sldId="1008"/>
                <pc2:cmMk id="{F82AFFB3-4EFF-4623-A210-56DC595F6F25}"/>
              </pc2:cmMkLst>
            </pc226:cmChg>
          </p:ext>
        </pc:extLst>
      </pc:sldChg>
      <pc:sldChg chg="modSp del mod">
        <pc:chgData name="김명호" userId="e0d603aa-548e-418b-a070-918475337925" providerId="ADAL" clId="{DF1F6B6A-E40F-400F-94EE-E3BB73922A06}" dt="2024-08-13T08:25:12.097" v="4099" actId="47"/>
        <pc:sldMkLst>
          <pc:docMk/>
          <pc:sldMk cId="710021005" sldId="1009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539678443" sldId="1010"/>
        </pc:sldMkLst>
      </pc:sldChg>
      <pc:sldChg chg="addSp delSp modSp mod">
        <pc:chgData name="김명호" userId="e0d603aa-548e-418b-a070-918475337925" providerId="ADAL" clId="{DF1F6B6A-E40F-400F-94EE-E3BB73922A06}" dt="2024-08-14T04:16:10.924" v="6236" actId="478"/>
        <pc:sldMkLst>
          <pc:docMk/>
          <pc:sldMk cId="3530099188" sldId="1011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357941694" sldId="1012"/>
        </pc:sldMkLst>
      </pc:sldChg>
      <pc:sldChg chg="modSp add del mod">
        <pc:chgData name="김명호" userId="e0d603aa-548e-418b-a070-918475337925" providerId="ADAL" clId="{DF1F6B6A-E40F-400F-94EE-E3BB73922A06}" dt="2024-08-14T07:19:19.412" v="10978" actId="47"/>
        <pc:sldMkLst>
          <pc:docMk/>
          <pc:sldMk cId="133214638" sldId="1013"/>
        </pc:sldMkLst>
      </pc:sldChg>
      <pc:sldChg chg="modSp add del mod">
        <pc:chgData name="김명호" userId="e0d603aa-548e-418b-a070-918475337925" providerId="ADAL" clId="{DF1F6B6A-E40F-400F-94EE-E3BB73922A06}" dt="2024-08-14T07:19:20.032" v="10979" actId="47"/>
        <pc:sldMkLst>
          <pc:docMk/>
          <pc:sldMk cId="972110730" sldId="1014"/>
        </pc:sldMkLst>
      </pc:sldChg>
      <pc:sldChg chg="modSp mod delCm">
        <pc:chgData name="김명호" userId="e0d603aa-548e-418b-a070-918475337925" providerId="ADAL" clId="{DF1F6B6A-E40F-400F-94EE-E3BB73922A06}" dt="2024-08-14T07:18:45.362" v="10975"/>
        <pc:sldMkLst>
          <pc:docMk/>
          <pc:sldMk cId="225672275" sldId="101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7:18:45.362" v="10975"/>
              <pc2:cmMkLst xmlns:pc2="http://schemas.microsoft.com/office/powerpoint/2019/9/main/command">
                <pc:docMk/>
                <pc:sldMk cId="225672275" sldId="1015"/>
                <pc2:cmMk id="{70A7F5C3-3089-48D0-ABA4-C80902BC1623}"/>
              </pc2:cmMkLst>
            </pc226:cmChg>
          </p:ext>
        </pc:extLst>
      </pc:sldChg>
      <pc:sldChg chg="modSp mod delCm">
        <pc:chgData name="김명호" userId="e0d603aa-548e-418b-a070-918475337925" providerId="ADAL" clId="{DF1F6B6A-E40F-400F-94EE-E3BB73922A06}" dt="2024-08-13T08:39:12.457" v="4101"/>
        <pc:sldMkLst>
          <pc:docMk/>
          <pc:sldMk cId="1915002463" sldId="10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3T08:39:12.457" v="4101"/>
              <pc2:cmMkLst xmlns:pc2="http://schemas.microsoft.com/office/powerpoint/2019/9/main/command">
                <pc:docMk/>
                <pc:sldMk cId="1915002463" sldId="1016"/>
                <pc2:cmMk id="{339E1D80-946C-496D-A010-828A284882E4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029042961" sldId="1017"/>
        </pc:sldMkLst>
      </pc:sldChg>
      <pc:sldChg chg="modSp mod delCm">
        <pc:chgData name="김명호" userId="e0d603aa-548e-418b-a070-918475337925" providerId="ADAL" clId="{DF1F6B6A-E40F-400F-94EE-E3BB73922A06}" dt="2024-08-13T06:54:12.696" v="3555"/>
        <pc:sldMkLst>
          <pc:docMk/>
          <pc:sldMk cId="2920166424" sldId="101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2T05:39:11.966" v="17"/>
              <pc2:cmMkLst xmlns:pc2="http://schemas.microsoft.com/office/powerpoint/2019/9/main/command">
                <pc:docMk/>
                <pc:sldMk cId="2920166424" sldId="1018"/>
                <pc2:cmMk id="{433331B2-5F02-4987-8045-9771BEB7C2BE}"/>
              </pc2:cmMkLst>
            </pc226:cmChg>
          </p:ext>
        </pc:extLst>
      </pc:sldChg>
      <pc:sldChg chg="modSp mod addCm delCm">
        <pc:chgData name="김명호" userId="e0d603aa-548e-418b-a070-918475337925" providerId="ADAL" clId="{DF1F6B6A-E40F-400F-94EE-E3BB73922A06}" dt="2024-08-13T08:40:02.507" v="4102"/>
        <pc:sldMkLst>
          <pc:docMk/>
          <pc:sldMk cId="4153544853" sldId="10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3T08:40:02.507" v="4102"/>
              <pc2:cmMkLst xmlns:pc2="http://schemas.microsoft.com/office/powerpoint/2019/9/main/command">
                <pc:docMk/>
                <pc:sldMk cId="4153544853" sldId="1019"/>
                <pc2:cmMk id="{5FA8E231-F21D-41D8-85CE-45BCD1C4785E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908374622" sldId="1020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633757709" sldId="1021"/>
        </pc:sldMkLst>
      </pc:sldChg>
      <pc:sldChg chg="modSp mod addCm delCm">
        <pc:chgData name="김명호" userId="e0d603aa-548e-418b-a070-918475337925" providerId="ADAL" clId="{DF1F6B6A-E40F-400F-94EE-E3BB73922A06}" dt="2024-08-13T08:42:18.798" v="4343"/>
        <pc:sldMkLst>
          <pc:docMk/>
          <pc:sldMk cId="3421003759" sldId="10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3T08:42:18.798" v="4343"/>
              <pc2:cmMkLst xmlns:pc2="http://schemas.microsoft.com/office/powerpoint/2019/9/main/command">
                <pc:docMk/>
                <pc:sldMk cId="3421003759" sldId="1022"/>
                <pc2:cmMk id="{5FEF74E6-B3D8-462B-A3CB-EDF6CDB5746E}"/>
              </pc2:cmMkLst>
            </pc226:cmChg>
          </p:ext>
        </pc:extLst>
      </pc:sldChg>
      <pc:sldChg chg="modSp mod delCm">
        <pc:chgData name="김명호" userId="e0d603aa-548e-418b-a070-918475337925" providerId="ADAL" clId="{DF1F6B6A-E40F-400F-94EE-E3BB73922A06}" dt="2024-08-14T07:19:49.637" v="10982"/>
        <pc:sldMkLst>
          <pc:docMk/>
          <pc:sldMk cId="4046866889" sldId="10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7:19:49.637" v="10982"/>
              <pc2:cmMkLst xmlns:pc2="http://schemas.microsoft.com/office/powerpoint/2019/9/main/command">
                <pc:docMk/>
                <pc:sldMk cId="4046866889" sldId="1023"/>
                <pc2:cmMk id="{F48D422E-820D-4C43-8E0C-652A1EAAC5CF}"/>
              </pc2:cmMkLst>
            </pc226:cmChg>
          </p:ext>
        </pc:extLst>
      </pc:sldChg>
      <pc:sldChg chg="modSp mod addCm delCm">
        <pc:chgData name="김명호" userId="e0d603aa-548e-418b-a070-918475337925" providerId="ADAL" clId="{DF1F6B6A-E40F-400F-94EE-E3BB73922A06}" dt="2024-08-14T07:20:27.534" v="10983"/>
        <pc:sldMkLst>
          <pc:docMk/>
          <pc:sldMk cId="1911067058" sldId="10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2T06:47:08.846" v="253"/>
              <pc2:cmMkLst xmlns:pc2="http://schemas.microsoft.com/office/powerpoint/2019/9/main/command">
                <pc:docMk/>
                <pc:sldMk cId="1911067058" sldId="1024"/>
                <pc2:cmMk id="{34BF2A05-7200-4930-8147-B11B820AD6C7}"/>
              </pc2:cmMkLst>
            </pc226:cmChg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4T07:20:27.534" v="10983"/>
              <pc2:cmMkLst xmlns:pc2="http://schemas.microsoft.com/office/powerpoint/2019/9/main/command">
                <pc:docMk/>
                <pc:sldMk cId="1911067058" sldId="1024"/>
                <pc2:cmMk id="{7EAB85EF-F4C8-44E7-B50B-6863A5FF861A}"/>
              </pc2:cmMkLst>
            </pc226:cmChg>
          </p:ext>
        </pc:extLst>
      </pc:sldChg>
      <pc:sldChg chg="modSp mod delCm">
        <pc:chgData name="김명호" userId="e0d603aa-548e-418b-a070-918475337925" providerId="ADAL" clId="{DF1F6B6A-E40F-400F-94EE-E3BB73922A06}" dt="2024-08-14T07:20:44.441" v="10984"/>
        <pc:sldMkLst>
          <pc:docMk/>
          <pc:sldMk cId="1209162063" sldId="102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7:20:44.441" v="10984"/>
              <pc2:cmMkLst xmlns:pc2="http://schemas.microsoft.com/office/powerpoint/2019/9/main/command">
                <pc:docMk/>
                <pc:sldMk cId="1209162063" sldId="1025"/>
                <pc2:cmMk id="{273BCD34-3E8E-4CB4-AB91-F92FD57BA71C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3711851173" sldId="1026"/>
        </pc:sldMkLst>
      </pc:sldChg>
      <pc:sldChg chg="modSp mod">
        <pc:chgData name="김명호" userId="e0d603aa-548e-418b-a070-918475337925" providerId="ADAL" clId="{DF1F6B6A-E40F-400F-94EE-E3BB73922A06}" dt="2024-08-14T05:02:54.264" v="9155" actId="20577"/>
        <pc:sldMkLst>
          <pc:docMk/>
          <pc:sldMk cId="635214953" sldId="1027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1670150041" sldId="1028"/>
        </pc:sldMkLst>
      </pc:sldChg>
      <pc:sldChg chg="modSp del mod addCm">
        <pc:chgData name="김명호" userId="e0d603aa-548e-418b-a070-918475337925" providerId="ADAL" clId="{DF1F6B6A-E40F-400F-94EE-E3BB73922A06}" dt="2024-08-14T04:52:21.360" v="8359" actId="47"/>
        <pc:sldMkLst>
          <pc:docMk/>
          <pc:sldMk cId="3148956401" sldId="10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명호" userId="e0d603aa-548e-418b-a070-918475337925" providerId="ADAL" clId="{DF1F6B6A-E40F-400F-94EE-E3BB73922A06}" dt="2024-08-13T06:07:41.804" v="2892"/>
              <pc2:cmMkLst xmlns:pc2="http://schemas.microsoft.com/office/powerpoint/2019/9/main/command">
                <pc:docMk/>
                <pc:sldMk cId="3148956401" sldId="1029"/>
                <pc2:cmMk id="{CE149205-A52D-4849-B76E-A17BCEAF501D}"/>
              </pc2:cmMkLst>
            </pc226:cmChg>
          </p:ext>
        </pc:extLst>
      </pc:sldChg>
      <pc:sldChg chg="modSp del mod addCm">
        <pc:chgData name="김명호" userId="e0d603aa-548e-418b-a070-918475337925" providerId="ADAL" clId="{DF1F6B6A-E40F-400F-94EE-E3BB73922A06}" dt="2024-08-14T04:52:21.955" v="8360" actId="47"/>
        <pc:sldMkLst>
          <pc:docMk/>
          <pc:sldMk cId="2629322537" sldId="10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명호" userId="e0d603aa-548e-418b-a070-918475337925" providerId="ADAL" clId="{DF1F6B6A-E40F-400F-94EE-E3BB73922A06}" dt="2024-08-13T06:09:02.483" v="2911"/>
              <pc2:cmMkLst xmlns:pc2="http://schemas.microsoft.com/office/powerpoint/2019/9/main/command">
                <pc:docMk/>
                <pc:sldMk cId="2629322537" sldId="1030"/>
                <pc2:cmMk id="{BBDA3BD9-2321-4DB9-8FDB-3C7B069C31EC}"/>
              </pc2:cmMkLst>
            </pc226:cmChg>
          </p:ext>
        </pc:extLst>
      </pc:sldChg>
      <pc:sldChg chg="modSp del mod addCm">
        <pc:chgData name="김명호" userId="e0d603aa-548e-418b-a070-918475337925" providerId="ADAL" clId="{DF1F6B6A-E40F-400F-94EE-E3BB73922A06}" dt="2024-08-14T04:52:22.559" v="8361" actId="47"/>
        <pc:sldMkLst>
          <pc:docMk/>
          <pc:sldMk cId="2984387950" sldId="103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명호" userId="e0d603aa-548e-418b-a070-918475337925" providerId="ADAL" clId="{DF1F6B6A-E40F-400F-94EE-E3BB73922A06}" dt="2024-08-13T06:09:47.134" v="3036"/>
              <pc2:cmMkLst xmlns:pc2="http://schemas.microsoft.com/office/powerpoint/2019/9/main/command">
                <pc:docMk/>
                <pc:sldMk cId="2984387950" sldId="1031"/>
                <pc2:cmMk id="{1B66546D-C206-4C3D-8747-8E59681292C3}"/>
              </pc2:cmMkLst>
            </pc226:cmChg>
          </p:ext>
        </pc:extLst>
      </pc:sldChg>
      <pc:sldChg chg="modSp del">
        <pc:chgData name="김명호" userId="e0d603aa-548e-418b-a070-918475337925" providerId="ADAL" clId="{DF1F6B6A-E40F-400F-94EE-E3BB73922A06}" dt="2024-08-13T06:10:00.142" v="3037" actId="47"/>
        <pc:sldMkLst>
          <pc:docMk/>
          <pc:sldMk cId="2349198090" sldId="1033"/>
        </pc:sldMkLst>
      </pc:sldChg>
      <pc:sldChg chg="modSp del mod addCm">
        <pc:chgData name="김명호" userId="e0d603aa-548e-418b-a070-918475337925" providerId="ADAL" clId="{DF1F6B6A-E40F-400F-94EE-E3BB73922A06}" dt="2024-08-14T04:52:23.325" v="8362" actId="47"/>
        <pc:sldMkLst>
          <pc:docMk/>
          <pc:sldMk cId="60604581" sldId="10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명호" userId="e0d603aa-548e-418b-a070-918475337925" providerId="ADAL" clId="{DF1F6B6A-E40F-400F-94EE-E3BB73922A06}" dt="2024-08-13T06:10:08.438" v="3038"/>
              <pc2:cmMkLst xmlns:pc2="http://schemas.microsoft.com/office/powerpoint/2019/9/main/command">
                <pc:docMk/>
                <pc:sldMk cId="60604581" sldId="1034"/>
                <pc2:cmMk id="{D7FBD0D4-AD90-4D4C-8071-351E4F4D8C4A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4T05:19:28.838" v="9592" actId="21"/>
        <pc:sldMkLst>
          <pc:docMk/>
          <pc:sldMk cId="1853432730" sldId="1035"/>
        </pc:sldMkLst>
      </pc:sldChg>
      <pc:sldChg chg="modSp mod">
        <pc:chgData name="김명호" userId="e0d603aa-548e-418b-a070-918475337925" providerId="ADAL" clId="{DF1F6B6A-E40F-400F-94EE-E3BB73922A06}" dt="2024-08-14T05:19:33.225" v="9593"/>
        <pc:sldMkLst>
          <pc:docMk/>
          <pc:sldMk cId="128122938" sldId="1036"/>
        </pc:sldMkLst>
      </pc:sldChg>
      <pc:sldChg chg="modSp mod">
        <pc:chgData name="김명호" userId="e0d603aa-548e-418b-a070-918475337925" providerId="ADAL" clId="{DF1F6B6A-E40F-400F-94EE-E3BB73922A06}" dt="2024-08-14T05:19:43.400" v="9595"/>
        <pc:sldMkLst>
          <pc:docMk/>
          <pc:sldMk cId="1032527767" sldId="1037"/>
        </pc:sldMkLst>
      </pc:sldChg>
      <pc:sldChg chg="addSp delSp modSp mod delCm">
        <pc:chgData name="김명호" userId="e0d603aa-548e-418b-a070-918475337925" providerId="ADAL" clId="{DF1F6B6A-E40F-400F-94EE-E3BB73922A06}" dt="2024-08-14T06:52:58.032" v="10546" actId="20577"/>
        <pc:sldMkLst>
          <pc:docMk/>
          <pc:sldMk cId="3833569185" sldId="103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김명호" userId="e0d603aa-548e-418b-a070-918475337925" providerId="ADAL" clId="{DF1F6B6A-E40F-400F-94EE-E3BB73922A06}" dt="2024-08-14T06:44:09.477" v="10474"/>
              <pc2:cmMkLst xmlns:pc2="http://schemas.microsoft.com/office/powerpoint/2019/9/main/command">
                <pc:docMk/>
                <pc:sldMk cId="3833569185" sldId="1038"/>
                <pc2:cmMk id="{1AE6EBB8-9B7E-4124-A5E8-602C691EE964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4T07:13:39.942" v="10772" actId="14100"/>
        <pc:sldMkLst>
          <pc:docMk/>
          <pc:sldMk cId="3029921344" sldId="1039"/>
        </pc:sldMkLst>
      </pc:sldChg>
      <pc:sldChg chg="modSp del mod">
        <pc:chgData name="김명호" userId="e0d603aa-548e-418b-a070-918475337925" providerId="ADAL" clId="{DF1F6B6A-E40F-400F-94EE-E3BB73922A06}" dt="2024-08-14T07:13:42.058" v="10773" actId="47"/>
        <pc:sldMkLst>
          <pc:docMk/>
          <pc:sldMk cId="4045738925" sldId="1040"/>
        </pc:sldMkLst>
      </pc:sldChg>
      <pc:sldChg chg="modSp mod">
        <pc:chgData name="김명호" userId="e0d603aa-548e-418b-a070-918475337925" providerId="ADAL" clId="{DF1F6B6A-E40F-400F-94EE-E3BB73922A06}" dt="2024-08-14T07:14:11.813" v="10792" actId="20577"/>
        <pc:sldMkLst>
          <pc:docMk/>
          <pc:sldMk cId="1667314763" sldId="1041"/>
        </pc:sldMkLst>
      </pc:sldChg>
      <pc:sldChg chg="addSp modSp mod addCm delCm">
        <pc:chgData name="김명호" userId="e0d603aa-548e-418b-a070-918475337925" providerId="ADAL" clId="{DF1F6B6A-E40F-400F-94EE-E3BB73922A06}" dt="2024-08-14T07:15:36.494" v="10973"/>
        <pc:sldMkLst>
          <pc:docMk/>
          <pc:sldMk cId="3046728209" sldId="10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4T07:14:44.769" v="10793"/>
              <pc2:cmMkLst xmlns:pc2="http://schemas.microsoft.com/office/powerpoint/2019/9/main/command">
                <pc:docMk/>
                <pc:sldMk cId="3046728209" sldId="1042"/>
                <pc2:cmMk id="{58288B42-FB72-4943-ACD5-39E7FC678272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4T07:03:20.832" v="10684"/>
        <pc:sldMkLst>
          <pc:docMk/>
          <pc:sldMk cId="2084963728" sldId="1043"/>
        </pc:sldMkLst>
      </pc:sldChg>
      <pc:sldChg chg="addSp modSp mod">
        <pc:chgData name="김명호" userId="e0d603aa-548e-418b-a070-918475337925" providerId="ADAL" clId="{DF1F6B6A-E40F-400F-94EE-E3BB73922A06}" dt="2024-08-14T05:21:01.850" v="9608"/>
        <pc:sldMkLst>
          <pc:docMk/>
          <pc:sldMk cId="843363106" sldId="1044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711439891" sldId="1046"/>
        </pc:sldMkLst>
      </pc:sldChg>
      <pc:sldChg chg="modSp mod">
        <pc:chgData name="김명호" userId="e0d603aa-548e-418b-a070-918475337925" providerId="ADAL" clId="{DF1F6B6A-E40F-400F-94EE-E3BB73922A06}" dt="2024-08-13T06:54:12.696" v="3555"/>
        <pc:sldMkLst>
          <pc:docMk/>
          <pc:sldMk cId="2092476962" sldId="1047"/>
        </pc:sldMkLst>
      </pc:sldChg>
      <pc:sldChg chg="modSp del">
        <pc:chgData name="김명호" userId="e0d603aa-548e-418b-a070-918475337925" providerId="ADAL" clId="{DF1F6B6A-E40F-400F-94EE-E3BB73922A06}" dt="2024-08-14T06:42:49.562" v="10473" actId="47"/>
        <pc:sldMkLst>
          <pc:docMk/>
          <pc:sldMk cId="1197970041" sldId="1048"/>
        </pc:sldMkLst>
      </pc:sldChg>
      <pc:sldChg chg="modSp mod">
        <pc:chgData name="김명호" userId="e0d603aa-548e-418b-a070-918475337925" providerId="ADAL" clId="{DF1F6B6A-E40F-400F-94EE-E3BB73922A06}" dt="2024-08-14T07:02:38.238" v="10683" actId="13926"/>
        <pc:sldMkLst>
          <pc:docMk/>
          <pc:sldMk cId="1766110327" sldId="1049"/>
        </pc:sldMkLst>
      </pc:sldChg>
      <pc:sldChg chg="modSp mod addCm delCm">
        <pc:chgData name="김명호" userId="e0d603aa-548e-418b-a070-918475337925" providerId="ADAL" clId="{DF1F6B6A-E40F-400F-94EE-E3BB73922A06}" dt="2024-08-14T07:18:29.292" v="10974"/>
        <pc:sldMkLst>
          <pc:docMk/>
          <pc:sldMk cId="3532767133" sldId="10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김명호" userId="e0d603aa-548e-418b-a070-918475337925" providerId="ADAL" clId="{DF1F6B6A-E40F-400F-94EE-E3BB73922A06}" dt="2024-08-14T07:18:29.292" v="10974"/>
              <pc2:cmMkLst xmlns:pc2="http://schemas.microsoft.com/office/powerpoint/2019/9/main/command">
                <pc:docMk/>
                <pc:sldMk cId="3532767133" sldId="1050"/>
                <pc2:cmMk id="{9FB81FC3-C151-4A8D-BF35-D92BFACE429D}"/>
              </pc2:cmMkLst>
            </pc226:cmChg>
          </p:ext>
        </pc:extLst>
      </pc:sldChg>
      <pc:sldChg chg="modSp mod">
        <pc:chgData name="김명호" userId="e0d603aa-548e-418b-a070-918475337925" providerId="ADAL" clId="{DF1F6B6A-E40F-400F-94EE-E3BB73922A06}" dt="2024-08-14T05:21:09.502" v="9610"/>
        <pc:sldMkLst>
          <pc:docMk/>
          <pc:sldMk cId="3698813013" sldId="1053"/>
        </pc:sldMkLst>
      </pc:sldChg>
      <pc:sldChg chg="new del">
        <pc:chgData name="김명호" userId="e0d603aa-548e-418b-a070-918475337925" providerId="ADAL" clId="{DF1F6B6A-E40F-400F-94EE-E3BB73922A06}" dt="2024-08-14T05:20:26.511" v="9601" actId="47"/>
        <pc:sldMkLst>
          <pc:docMk/>
          <pc:sldMk cId="1351251767" sldId="1054"/>
        </pc:sldMkLst>
      </pc:sldChg>
      <pc:sldChg chg="delSp modSp del mod">
        <pc:chgData name="김명호" userId="e0d603aa-548e-418b-a070-918475337925" providerId="ADAL" clId="{DF1F6B6A-E40F-400F-94EE-E3BB73922A06}" dt="2024-08-13T06:15:48.639" v="3122" actId="47"/>
        <pc:sldMkLst>
          <pc:docMk/>
          <pc:sldMk cId="1448650186" sldId="1054"/>
        </pc:sldMkLst>
      </pc:sldChg>
      <pc:sldChg chg="new del">
        <pc:chgData name="김명호" userId="e0d603aa-548e-418b-a070-918475337925" providerId="ADAL" clId="{DF1F6B6A-E40F-400F-94EE-E3BB73922A06}" dt="2024-08-14T05:20:27.084" v="9602" actId="47"/>
        <pc:sldMkLst>
          <pc:docMk/>
          <pc:sldMk cId="3848145173" sldId="1055"/>
        </pc:sldMkLst>
      </pc:sldChg>
      <pc:sldChg chg="addSp delSp modSp add mod">
        <pc:chgData name="김명호" userId="e0d603aa-548e-418b-a070-918475337925" providerId="ADAL" clId="{DF1F6B6A-E40F-400F-94EE-E3BB73922A06}" dt="2024-08-14T01:34:54.744" v="4491"/>
        <pc:sldMkLst>
          <pc:docMk/>
          <pc:sldMk cId="157516035" sldId="1056"/>
        </pc:sldMkLst>
      </pc:sldChg>
      <pc:sldChg chg="new del">
        <pc:chgData name="김명호" userId="e0d603aa-548e-418b-a070-918475337925" providerId="ADAL" clId="{DF1F6B6A-E40F-400F-94EE-E3BB73922A06}" dt="2024-08-13T09:09:52.876" v="4427" actId="680"/>
        <pc:sldMkLst>
          <pc:docMk/>
          <pc:sldMk cId="3598830331" sldId="1056"/>
        </pc:sldMkLst>
      </pc:sldChg>
      <pc:sldChg chg="addSp delSp modSp add mod">
        <pc:chgData name="김명호" userId="e0d603aa-548e-418b-a070-918475337925" providerId="ADAL" clId="{DF1F6B6A-E40F-400F-94EE-E3BB73922A06}" dt="2024-08-14T01:46:13.355" v="4795"/>
        <pc:sldMkLst>
          <pc:docMk/>
          <pc:sldMk cId="299303605" sldId="1057"/>
        </pc:sldMkLst>
      </pc:sldChg>
      <pc:sldChg chg="new del">
        <pc:chgData name="김명호" userId="e0d603aa-548e-418b-a070-918475337925" providerId="ADAL" clId="{DF1F6B6A-E40F-400F-94EE-E3BB73922A06}" dt="2024-08-13T09:09:49.706" v="4422" actId="680"/>
        <pc:sldMkLst>
          <pc:docMk/>
          <pc:sldMk cId="2935319125" sldId="1057"/>
        </pc:sldMkLst>
      </pc:sldChg>
      <pc:sldChg chg="new add del">
        <pc:chgData name="김명호" userId="e0d603aa-548e-418b-a070-918475337925" providerId="ADAL" clId="{DF1F6B6A-E40F-400F-94EE-E3BB73922A06}" dt="2024-08-13T09:09:52.269" v="4426" actId="680"/>
        <pc:sldMkLst>
          <pc:docMk/>
          <pc:sldMk cId="4235889008" sldId="1057"/>
        </pc:sldMkLst>
      </pc:sldChg>
      <pc:sldChg chg="new del">
        <pc:chgData name="김명호" userId="e0d603aa-548e-418b-a070-918475337925" providerId="ADAL" clId="{DF1F6B6A-E40F-400F-94EE-E3BB73922A06}" dt="2024-08-13T09:09:49.467" v="4421" actId="680"/>
        <pc:sldMkLst>
          <pc:docMk/>
          <pc:sldMk cId="1959563728" sldId="1058"/>
        </pc:sldMkLst>
      </pc:sldChg>
      <pc:sldChg chg="addSp delSp modSp add mod">
        <pc:chgData name="김명호" userId="e0d603aa-548e-418b-a070-918475337925" providerId="ADAL" clId="{DF1F6B6A-E40F-400F-94EE-E3BB73922A06}" dt="2024-08-14T01:49:42.526" v="4952" actId="207"/>
        <pc:sldMkLst>
          <pc:docMk/>
          <pc:sldMk cId="2736865886" sldId="1058"/>
        </pc:sldMkLst>
      </pc:sldChg>
      <pc:sldChg chg="new add del">
        <pc:chgData name="김명호" userId="e0d603aa-548e-418b-a070-918475337925" providerId="ADAL" clId="{DF1F6B6A-E40F-400F-94EE-E3BB73922A06}" dt="2024-08-13T09:09:51.754" v="4425" actId="680"/>
        <pc:sldMkLst>
          <pc:docMk/>
          <pc:sldMk cId="3215373853" sldId="1058"/>
        </pc:sldMkLst>
      </pc:sldChg>
      <pc:sldChg chg="add">
        <pc:chgData name="김명호" userId="e0d603aa-548e-418b-a070-918475337925" providerId="ADAL" clId="{DF1F6B6A-E40F-400F-94EE-E3BB73922A06}" dt="2024-08-14T01:56:17.893" v="4999"/>
        <pc:sldMkLst>
          <pc:docMk/>
          <pc:sldMk cId="10448718" sldId="1059"/>
        </pc:sldMkLst>
      </pc:sldChg>
      <pc:sldChg chg="new del">
        <pc:chgData name="김명호" userId="e0d603aa-548e-418b-a070-918475337925" providerId="ADAL" clId="{DF1F6B6A-E40F-400F-94EE-E3BB73922A06}" dt="2024-08-13T09:09:49.262" v="4420" actId="680"/>
        <pc:sldMkLst>
          <pc:docMk/>
          <pc:sldMk cId="1235933887" sldId="1059"/>
        </pc:sldMkLst>
      </pc:sldChg>
      <pc:sldChg chg="new del">
        <pc:chgData name="김명호" userId="e0d603aa-548e-418b-a070-918475337925" providerId="ADAL" clId="{DF1F6B6A-E40F-400F-94EE-E3BB73922A06}" dt="2024-08-13T09:09:49.077" v="4419" actId="680"/>
        <pc:sldMkLst>
          <pc:docMk/>
          <pc:sldMk cId="1866549432" sldId="1060"/>
        </pc:sldMkLst>
      </pc:sldChg>
      <pc:sldChg chg="addSp delSp modSp add mod">
        <pc:chgData name="김명호" userId="e0d603aa-548e-418b-a070-918475337925" providerId="ADAL" clId="{DF1F6B6A-E40F-400F-94EE-E3BB73922A06}" dt="2024-08-14T02:14:15.881" v="6146"/>
        <pc:sldMkLst>
          <pc:docMk/>
          <pc:sldMk cId="2628315601" sldId="1060"/>
        </pc:sldMkLst>
      </pc:sldChg>
      <pc:sldChg chg="modSp add mod">
        <pc:chgData name="김명호" userId="e0d603aa-548e-418b-a070-918475337925" providerId="ADAL" clId="{DF1F6B6A-E40F-400F-94EE-E3BB73922A06}" dt="2024-08-14T04:08:00.561" v="6230" actId="1076"/>
        <pc:sldMkLst>
          <pc:docMk/>
          <pc:sldMk cId="779443655" sldId="1061"/>
        </pc:sldMkLst>
      </pc:sldChg>
      <pc:sldChg chg="new del">
        <pc:chgData name="김명호" userId="e0d603aa-548e-418b-a070-918475337925" providerId="ADAL" clId="{DF1F6B6A-E40F-400F-94EE-E3BB73922A06}" dt="2024-08-13T09:09:48.900" v="4418" actId="680"/>
        <pc:sldMkLst>
          <pc:docMk/>
          <pc:sldMk cId="851932355" sldId="1061"/>
        </pc:sldMkLst>
      </pc:sldChg>
      <pc:sldChg chg="addSp delSp modSp add mod">
        <pc:chgData name="김명호" userId="e0d603aa-548e-418b-a070-918475337925" providerId="ADAL" clId="{DF1F6B6A-E40F-400F-94EE-E3BB73922A06}" dt="2024-08-14T04:23:57.915" v="7094"/>
        <pc:sldMkLst>
          <pc:docMk/>
          <pc:sldMk cId="2333334580" sldId="1062"/>
        </pc:sldMkLst>
      </pc:sldChg>
      <pc:sldChg chg="new del">
        <pc:chgData name="김명호" userId="e0d603aa-548e-418b-a070-918475337925" providerId="ADAL" clId="{DF1F6B6A-E40F-400F-94EE-E3BB73922A06}" dt="2024-08-13T09:09:48.659" v="4417" actId="680"/>
        <pc:sldMkLst>
          <pc:docMk/>
          <pc:sldMk cId="3445715530" sldId="1062"/>
        </pc:sldMkLst>
      </pc:sldChg>
      <pc:sldChg chg="new del">
        <pc:chgData name="김명호" userId="e0d603aa-548e-418b-a070-918475337925" providerId="ADAL" clId="{DF1F6B6A-E40F-400F-94EE-E3BB73922A06}" dt="2024-08-13T09:09:48.454" v="4416" actId="680"/>
        <pc:sldMkLst>
          <pc:docMk/>
          <pc:sldMk cId="2671776699" sldId="1063"/>
        </pc:sldMkLst>
      </pc:sldChg>
      <pc:sldChg chg="modSp add mod">
        <pc:chgData name="김명호" userId="e0d603aa-548e-418b-a070-918475337925" providerId="ADAL" clId="{DF1F6B6A-E40F-400F-94EE-E3BB73922A06}" dt="2024-08-14T04:22:41.017" v="7092"/>
        <pc:sldMkLst>
          <pc:docMk/>
          <pc:sldMk cId="3557615049" sldId="1063"/>
        </pc:sldMkLst>
      </pc:sldChg>
      <pc:sldChg chg="new del">
        <pc:chgData name="김명호" userId="e0d603aa-548e-418b-a070-918475337925" providerId="ADAL" clId="{DF1F6B6A-E40F-400F-94EE-E3BB73922A06}" dt="2024-08-13T09:09:48.264" v="4415" actId="680"/>
        <pc:sldMkLst>
          <pc:docMk/>
          <pc:sldMk cId="504741805" sldId="1064"/>
        </pc:sldMkLst>
      </pc:sldChg>
      <pc:sldChg chg="addSp delSp modSp add mod">
        <pc:chgData name="김명호" userId="e0d603aa-548e-418b-a070-918475337925" providerId="ADAL" clId="{DF1F6B6A-E40F-400F-94EE-E3BB73922A06}" dt="2024-08-14T04:26:39.765" v="7251" actId="478"/>
        <pc:sldMkLst>
          <pc:docMk/>
          <pc:sldMk cId="2549243194" sldId="1064"/>
        </pc:sldMkLst>
      </pc:sldChg>
      <pc:sldChg chg="new del">
        <pc:chgData name="김명호" userId="e0d603aa-548e-418b-a070-918475337925" providerId="ADAL" clId="{DF1F6B6A-E40F-400F-94EE-E3BB73922A06}" dt="2024-08-13T09:09:48.069" v="4414" actId="680"/>
        <pc:sldMkLst>
          <pc:docMk/>
          <pc:sldMk cId="2795600110" sldId="1065"/>
        </pc:sldMkLst>
      </pc:sldChg>
      <pc:sldChg chg="addSp delSp modSp add mod">
        <pc:chgData name="김명호" userId="e0d603aa-548e-418b-a070-918475337925" providerId="ADAL" clId="{DF1F6B6A-E40F-400F-94EE-E3BB73922A06}" dt="2024-08-14T04:29:07.516" v="7361"/>
        <pc:sldMkLst>
          <pc:docMk/>
          <pc:sldMk cId="3887603373" sldId="1065"/>
        </pc:sldMkLst>
      </pc:sldChg>
      <pc:sldChg chg="new del">
        <pc:chgData name="김명호" userId="e0d603aa-548e-418b-a070-918475337925" providerId="ADAL" clId="{DF1F6B6A-E40F-400F-94EE-E3BB73922A06}" dt="2024-08-13T09:09:47.859" v="4413" actId="680"/>
        <pc:sldMkLst>
          <pc:docMk/>
          <pc:sldMk cId="610925218" sldId="1066"/>
        </pc:sldMkLst>
      </pc:sldChg>
      <pc:sldChg chg="addSp delSp modSp add mod">
        <pc:chgData name="김명호" userId="e0d603aa-548e-418b-a070-918475337925" providerId="ADAL" clId="{DF1F6B6A-E40F-400F-94EE-E3BB73922A06}" dt="2024-08-14T04:45:40.130" v="8347"/>
        <pc:sldMkLst>
          <pc:docMk/>
          <pc:sldMk cId="2122988802" sldId="1066"/>
        </pc:sldMkLst>
      </pc:sldChg>
      <pc:sldChg chg="addSp delSp modSp add mod">
        <pc:chgData name="김명호" userId="e0d603aa-548e-418b-a070-918475337925" providerId="ADAL" clId="{DF1F6B6A-E40F-400F-94EE-E3BB73922A06}" dt="2024-08-14T04:54:58.730" v="8775" actId="1076"/>
        <pc:sldMkLst>
          <pc:docMk/>
          <pc:sldMk cId="813296872" sldId="1067"/>
        </pc:sldMkLst>
      </pc:sldChg>
      <pc:sldChg chg="new del">
        <pc:chgData name="김명호" userId="e0d603aa-548e-418b-a070-918475337925" providerId="ADAL" clId="{DF1F6B6A-E40F-400F-94EE-E3BB73922A06}" dt="2024-08-13T09:09:47.645" v="4412" actId="680"/>
        <pc:sldMkLst>
          <pc:docMk/>
          <pc:sldMk cId="3710530094" sldId="1067"/>
        </pc:sldMkLst>
      </pc:sldChg>
      <pc:sldChg chg="delSp modSp add mod">
        <pc:chgData name="김명호" userId="e0d603aa-548e-418b-a070-918475337925" providerId="ADAL" clId="{DF1F6B6A-E40F-400F-94EE-E3BB73922A06}" dt="2024-08-14T05:36:15.121" v="9882"/>
        <pc:sldMkLst>
          <pc:docMk/>
          <pc:sldMk cId="4248129210" sldId="1068"/>
        </pc:sldMkLst>
      </pc:sldChg>
      <pc:sldChg chg="new del">
        <pc:chgData name="김명호" userId="e0d603aa-548e-418b-a070-918475337925" providerId="ADAL" clId="{DF1F6B6A-E40F-400F-94EE-E3BB73922A06}" dt="2024-08-13T09:09:47.490" v="4411" actId="680"/>
        <pc:sldMkLst>
          <pc:docMk/>
          <pc:sldMk cId="4271727727" sldId="1068"/>
        </pc:sldMkLst>
      </pc:sldChg>
      <pc:sldChg chg="addSp delSp modSp add mod">
        <pc:chgData name="김명호" userId="e0d603aa-548e-418b-a070-918475337925" providerId="ADAL" clId="{DF1F6B6A-E40F-400F-94EE-E3BB73922A06}" dt="2024-08-14T05:19:18.736" v="9588"/>
        <pc:sldMkLst>
          <pc:docMk/>
          <pc:sldMk cId="2004649941" sldId="1069"/>
        </pc:sldMkLst>
      </pc:sldChg>
      <pc:sldChg chg="new del">
        <pc:chgData name="김명호" userId="e0d603aa-548e-418b-a070-918475337925" providerId="ADAL" clId="{DF1F6B6A-E40F-400F-94EE-E3BB73922A06}" dt="2024-08-13T09:09:47.294" v="4410" actId="680"/>
        <pc:sldMkLst>
          <pc:docMk/>
          <pc:sldMk cId="3172399156" sldId="1069"/>
        </pc:sldMkLst>
      </pc:sldChg>
      <pc:sldChg chg="new del">
        <pc:chgData name="김명호" userId="e0d603aa-548e-418b-a070-918475337925" providerId="ADAL" clId="{DF1F6B6A-E40F-400F-94EE-E3BB73922A06}" dt="2024-08-13T09:09:47.106" v="4409" actId="680"/>
        <pc:sldMkLst>
          <pc:docMk/>
          <pc:sldMk cId="387979284" sldId="1070"/>
        </pc:sldMkLst>
      </pc:sldChg>
      <pc:sldChg chg="addSp delSp modSp add mod">
        <pc:chgData name="김명호" userId="e0d603aa-548e-418b-a070-918475337925" providerId="ADAL" clId="{DF1F6B6A-E40F-400F-94EE-E3BB73922A06}" dt="2024-08-14T05:19:21.823" v="9589"/>
        <pc:sldMkLst>
          <pc:docMk/>
          <pc:sldMk cId="2240247961" sldId="1070"/>
        </pc:sldMkLst>
      </pc:sldChg>
      <pc:sldChg chg="addSp delSp modSp add mod">
        <pc:chgData name="김명호" userId="e0d603aa-548e-418b-a070-918475337925" providerId="ADAL" clId="{DF1F6B6A-E40F-400F-94EE-E3BB73922A06}" dt="2024-08-14T05:19:23.540" v="9590"/>
        <pc:sldMkLst>
          <pc:docMk/>
          <pc:sldMk cId="2519544183" sldId="1071"/>
        </pc:sldMkLst>
      </pc:sldChg>
      <pc:sldChg chg="new del">
        <pc:chgData name="김명호" userId="e0d603aa-548e-418b-a070-918475337925" providerId="ADAL" clId="{DF1F6B6A-E40F-400F-94EE-E3BB73922A06}" dt="2024-08-13T09:09:46.722" v="4408" actId="680"/>
        <pc:sldMkLst>
          <pc:docMk/>
          <pc:sldMk cId="3285918589" sldId="1071"/>
        </pc:sldMkLst>
      </pc:sldChg>
      <pc:sldChg chg="addSp delSp modSp add mod">
        <pc:chgData name="김명호" userId="e0d603aa-548e-418b-a070-918475337925" providerId="ADAL" clId="{DF1F6B6A-E40F-400F-94EE-E3BB73922A06}" dt="2024-08-14T05:19:25.540" v="9591"/>
        <pc:sldMkLst>
          <pc:docMk/>
          <pc:sldMk cId="4254979117" sldId="1072"/>
        </pc:sldMkLst>
      </pc:sldChg>
      <pc:sldChg chg="addSp delSp modSp add mod">
        <pc:chgData name="김명호" userId="e0d603aa-548e-418b-a070-918475337925" providerId="ADAL" clId="{DF1F6B6A-E40F-400F-94EE-E3BB73922A06}" dt="2024-08-14T05:29:53.308" v="9688"/>
        <pc:sldMkLst>
          <pc:docMk/>
          <pc:sldMk cId="3167272193" sldId="1073"/>
        </pc:sldMkLst>
      </pc:sldChg>
      <pc:sldChg chg="addSp delSp modSp add mod">
        <pc:chgData name="김명호" userId="e0d603aa-548e-418b-a070-918475337925" providerId="ADAL" clId="{DF1F6B6A-E40F-400F-94EE-E3BB73922A06}" dt="2024-08-14T05:29:37.849" v="9686" actId="20577"/>
        <pc:sldMkLst>
          <pc:docMk/>
          <pc:sldMk cId="2246047888" sldId="1074"/>
        </pc:sldMkLst>
      </pc:sldChg>
      <pc:sldChg chg="modSp add mod ord">
        <pc:chgData name="김명호" userId="e0d603aa-548e-418b-a070-918475337925" providerId="ADAL" clId="{DF1F6B6A-E40F-400F-94EE-E3BB73922A06}" dt="2024-08-14T05:32:47.225" v="9860" actId="1076"/>
        <pc:sldMkLst>
          <pc:docMk/>
          <pc:sldMk cId="2941626180" sldId="1075"/>
        </pc:sldMkLst>
      </pc:sldChg>
      <pc:sldChg chg="addSp delSp modSp add mod">
        <pc:chgData name="김명호" userId="e0d603aa-548e-418b-a070-918475337925" providerId="ADAL" clId="{DF1F6B6A-E40F-400F-94EE-E3BB73922A06}" dt="2024-08-14T05:36:50.920" v="9893"/>
        <pc:sldMkLst>
          <pc:docMk/>
          <pc:sldMk cId="3135149785" sldId="1076"/>
        </pc:sldMkLst>
      </pc:sldChg>
      <pc:sldChg chg="addSp delSp modSp add mod">
        <pc:chgData name="김명호" userId="e0d603aa-548e-418b-a070-918475337925" providerId="ADAL" clId="{DF1F6B6A-E40F-400F-94EE-E3BB73922A06}" dt="2024-08-14T06:40:31.278" v="10466"/>
        <pc:sldMkLst>
          <pc:docMk/>
          <pc:sldMk cId="4005261698" sldId="1077"/>
        </pc:sldMkLst>
      </pc:sldChg>
      <pc:sldChg chg="addSp delSp modSp add mod">
        <pc:chgData name="김명호" userId="e0d603aa-548e-418b-a070-918475337925" providerId="ADAL" clId="{DF1F6B6A-E40F-400F-94EE-E3BB73922A06}" dt="2024-08-14T06:42:03.799" v="10472" actId="478"/>
        <pc:sldMkLst>
          <pc:docMk/>
          <pc:sldMk cId="791234879" sldId="1078"/>
        </pc:sldMkLst>
      </pc:sldChg>
      <pc:sldChg chg="addSp delSp modSp add mod">
        <pc:chgData name="김명호" userId="e0d603aa-548e-418b-a070-918475337925" providerId="ADAL" clId="{DF1F6B6A-E40F-400F-94EE-E3BB73922A06}" dt="2024-08-14T06:40:33.734" v="10467"/>
        <pc:sldMkLst>
          <pc:docMk/>
          <pc:sldMk cId="323576823" sldId="1079"/>
        </pc:sldMkLst>
      </pc:sldChg>
      <pc:sldChg chg="delSp modSp add mod">
        <pc:chgData name="김명호" userId="e0d603aa-548e-418b-a070-918475337925" providerId="ADAL" clId="{DF1F6B6A-E40F-400F-94EE-E3BB73922A06}" dt="2024-08-14T06:57:03.381" v="10599"/>
        <pc:sldMkLst>
          <pc:docMk/>
          <pc:sldMk cId="1141199734" sldId="1080"/>
        </pc:sldMkLst>
      </pc:sldChg>
      <pc:sldChg chg="addSp delSp modSp add mod">
        <pc:chgData name="김명호" userId="e0d603aa-548e-418b-a070-918475337925" providerId="ADAL" clId="{DF1F6B6A-E40F-400F-94EE-E3BB73922A06}" dt="2024-08-14T07:00:31.261" v="10626" actId="14100"/>
        <pc:sldMkLst>
          <pc:docMk/>
          <pc:sldMk cId="1771499365" sldId="1081"/>
        </pc:sldMkLst>
      </pc:sldChg>
      <pc:sldChg chg="modSp add mod">
        <pc:chgData name="김명호" userId="e0d603aa-548e-418b-a070-918475337925" providerId="ADAL" clId="{DF1F6B6A-E40F-400F-94EE-E3BB73922A06}" dt="2024-08-14T07:25:01.776" v="11647"/>
        <pc:sldMkLst>
          <pc:docMk/>
          <pc:sldMk cId="3881736054" sldId="1082"/>
        </pc:sldMkLst>
      </pc:sldChg>
    </pc:docChg>
  </pc:docChgLst>
  <pc:docChgLst>
    <pc:chgData name="김명호" userId="e0d603aa-548e-418b-a070-918475337925" providerId="ADAL" clId="{AA1F4015-85F2-49D6-82E0-6AB4CF9A695D}"/>
    <pc:docChg chg="sldOrd">
      <pc:chgData name="김명호" userId="e0d603aa-548e-418b-a070-918475337925" providerId="ADAL" clId="{AA1F4015-85F2-49D6-82E0-6AB4CF9A695D}" dt="2024-08-19T02:02:26.386" v="3"/>
      <pc:docMkLst>
        <pc:docMk/>
      </pc:docMkLst>
      <pc:sldChg chg="ord">
        <pc:chgData name="김명호" userId="e0d603aa-548e-418b-a070-918475337925" providerId="ADAL" clId="{AA1F4015-85F2-49D6-82E0-6AB4CF9A695D}" dt="2024-08-19T02:02:26.386" v="3"/>
        <pc:sldMkLst>
          <pc:docMk/>
          <pc:sldMk cId="1768401518" sldId="902"/>
        </pc:sldMkLst>
      </pc:sldChg>
    </pc:docChg>
  </pc:docChgLst>
  <pc:docChgLst>
    <pc:chgData name="김명호" userId="e0d603aa-548e-418b-a070-918475337925" providerId="ADAL" clId="{8F3F1528-137C-4300-968B-BD2C8835B0AD}"/>
    <pc:docChg chg="undo custSel modSld sldOrd">
      <pc:chgData name="김명호" userId="e0d603aa-548e-418b-a070-918475337925" providerId="ADAL" clId="{8F3F1528-137C-4300-968B-BD2C8835B0AD}" dt="2024-08-12T04:41:37.082" v="1271"/>
      <pc:docMkLst>
        <pc:docMk/>
      </pc:docMkLst>
      <pc:sldChg chg="modSp mod">
        <pc:chgData name="김명호" userId="e0d603aa-548e-418b-a070-918475337925" providerId="ADAL" clId="{8F3F1528-137C-4300-968B-BD2C8835B0AD}" dt="2024-08-12T04:15:37.045" v="90"/>
        <pc:sldMkLst>
          <pc:docMk/>
          <pc:sldMk cId="88969407" sldId="964"/>
        </pc:sldMkLst>
      </pc:sldChg>
      <pc:sldChg chg="ord">
        <pc:chgData name="김명호" userId="e0d603aa-548e-418b-a070-918475337925" providerId="ADAL" clId="{8F3F1528-137C-4300-968B-BD2C8835B0AD}" dt="2024-08-12T04:15:57.734" v="92"/>
        <pc:sldMkLst>
          <pc:docMk/>
          <pc:sldMk cId="781270191" sldId="965"/>
        </pc:sldMkLst>
      </pc:sldChg>
      <pc:sldChg chg="modSp mod">
        <pc:chgData name="김명호" userId="e0d603aa-548e-418b-a070-918475337925" providerId="ADAL" clId="{8F3F1528-137C-4300-968B-BD2C8835B0AD}" dt="2024-08-12T04:25:00.736" v="311" actId="20577"/>
        <pc:sldMkLst>
          <pc:docMk/>
          <pc:sldMk cId="1539678443" sldId="1010"/>
        </pc:sldMkLst>
      </pc:sldChg>
      <pc:sldChg chg="modSp mod">
        <pc:chgData name="김명호" userId="e0d603aa-548e-418b-a070-918475337925" providerId="ADAL" clId="{8F3F1528-137C-4300-968B-BD2C8835B0AD}" dt="2024-08-12T04:29:19.217" v="582" actId="20577"/>
        <pc:sldMkLst>
          <pc:docMk/>
          <pc:sldMk cId="3530099188" sldId="1011"/>
        </pc:sldMkLst>
      </pc:sldChg>
      <pc:sldChg chg="modSp mod">
        <pc:chgData name="김명호" userId="e0d603aa-548e-418b-a070-918475337925" providerId="ADAL" clId="{8F3F1528-137C-4300-968B-BD2C8835B0AD}" dt="2024-08-12T04:36:43.035" v="1222"/>
        <pc:sldMkLst>
          <pc:docMk/>
          <pc:sldMk cId="1357941694" sldId="1012"/>
        </pc:sldMkLst>
      </pc:sldChg>
      <pc:sldChg chg="modSp mod">
        <pc:chgData name="김명호" userId="e0d603aa-548e-418b-a070-918475337925" providerId="ADAL" clId="{8F3F1528-137C-4300-968B-BD2C8835B0AD}" dt="2024-08-12T04:39:20.435" v="1253"/>
        <pc:sldMkLst>
          <pc:docMk/>
          <pc:sldMk cId="225672275" sldId="1015"/>
        </pc:sldMkLst>
      </pc:sldChg>
      <pc:sldChg chg="modSp mod">
        <pc:chgData name="김명호" userId="e0d603aa-548e-418b-a070-918475337925" providerId="ADAL" clId="{8F3F1528-137C-4300-968B-BD2C8835B0AD}" dt="2024-08-12T04:41:37.082" v="1271"/>
        <pc:sldMkLst>
          <pc:docMk/>
          <pc:sldMk cId="3029042961" sldId="1017"/>
        </pc:sldMkLst>
      </pc:sldChg>
    </pc:docChg>
  </pc:docChgLst>
  <pc:docChgLst>
    <pc:chgData name="인턴" userId="fe511475-37af-4df2-9265-8c8ca6edbf0a" providerId="ADAL" clId="{002C12CC-5BD8-4439-97A1-77F822D8812C}"/>
    <pc:docChg chg="undo custSel addSld delSld modSld sldOrd addSection modSection">
      <pc:chgData name="인턴" userId="fe511475-37af-4df2-9265-8c8ca6edbf0a" providerId="ADAL" clId="{002C12CC-5BD8-4439-97A1-77F822D8812C}" dt="2024-08-05T02:28:17.382" v="252" actId="167"/>
      <pc:docMkLst>
        <pc:docMk/>
      </pc:docMkLst>
      <pc:sldChg chg="modSp mod">
        <pc:chgData name="인턴" userId="fe511475-37af-4df2-9265-8c8ca6edbf0a" providerId="ADAL" clId="{002C12CC-5BD8-4439-97A1-77F822D8812C}" dt="2024-08-05T01:12:45.601" v="7" actId="20577"/>
        <pc:sldMkLst>
          <pc:docMk/>
          <pc:sldMk cId="3029921344" sldId="1039"/>
        </pc:sldMkLst>
      </pc:sldChg>
      <pc:sldChg chg="modSp mod">
        <pc:chgData name="인턴" userId="fe511475-37af-4df2-9265-8c8ca6edbf0a" providerId="ADAL" clId="{002C12CC-5BD8-4439-97A1-77F822D8812C}" dt="2024-08-05T01:25:04.785" v="78" actId="20577"/>
        <pc:sldMkLst>
          <pc:docMk/>
          <pc:sldMk cId="1667314763" sldId="1041"/>
        </pc:sldMkLst>
      </pc:sldChg>
      <pc:sldChg chg="delSp modSp mod">
        <pc:chgData name="인턴" userId="fe511475-37af-4df2-9265-8c8ca6edbf0a" providerId="ADAL" clId="{002C12CC-5BD8-4439-97A1-77F822D8812C}" dt="2024-08-05T01:31:54.516" v="90" actId="20577"/>
        <pc:sldMkLst>
          <pc:docMk/>
          <pc:sldMk cId="2084963728" sldId="1043"/>
        </pc:sldMkLst>
      </pc:sldChg>
      <pc:sldChg chg="addSp delSp modSp mod">
        <pc:chgData name="인턴" userId="fe511475-37af-4df2-9265-8c8ca6edbf0a" providerId="ADAL" clId="{002C12CC-5BD8-4439-97A1-77F822D8812C}" dt="2024-08-05T02:10:56.207" v="242" actId="1076"/>
        <pc:sldMkLst>
          <pc:docMk/>
          <pc:sldMk cId="843363106" sldId="1044"/>
        </pc:sldMkLst>
      </pc:sldChg>
      <pc:sldChg chg="del ord">
        <pc:chgData name="인턴" userId="fe511475-37af-4df2-9265-8c8ca6edbf0a" providerId="ADAL" clId="{002C12CC-5BD8-4439-97A1-77F822D8812C}" dt="2024-08-05T02:28:07.033" v="249" actId="47"/>
        <pc:sldMkLst>
          <pc:docMk/>
          <pc:sldMk cId="3859929797" sldId="1045"/>
        </pc:sldMkLst>
      </pc:sldChg>
      <pc:sldChg chg="addSp delSp modSp add mod modShow">
        <pc:chgData name="인턴" userId="fe511475-37af-4df2-9265-8c8ca6edbf0a" providerId="ADAL" clId="{002C12CC-5BD8-4439-97A1-77F822D8812C}" dt="2024-08-05T01:40:24.560" v="184" actId="729"/>
        <pc:sldMkLst>
          <pc:docMk/>
          <pc:sldMk cId="1197970041" sldId="1048"/>
        </pc:sldMkLst>
      </pc:sldChg>
      <pc:sldChg chg="addSp delSp modSp add mod ord">
        <pc:chgData name="인턴" userId="fe511475-37af-4df2-9265-8c8ca6edbf0a" providerId="ADAL" clId="{002C12CC-5BD8-4439-97A1-77F822D8812C}" dt="2024-08-05T02:11:18.289" v="248"/>
        <pc:sldMkLst>
          <pc:docMk/>
          <pc:sldMk cId="1766110327" sldId="1049"/>
        </pc:sldMkLst>
      </pc:sldChg>
      <pc:sldChg chg="addSp delSp modSp add ord">
        <pc:chgData name="인턴" userId="fe511475-37af-4df2-9265-8c8ca6edbf0a" providerId="ADAL" clId="{002C12CC-5BD8-4439-97A1-77F822D8812C}" dt="2024-08-05T02:28:17.382" v="252" actId="167"/>
        <pc:sldMkLst>
          <pc:docMk/>
          <pc:sldMk cId="3532767133" sldId="1050"/>
        </pc:sldMkLst>
      </pc:sldChg>
      <pc:sldChg chg="delSp add del">
        <pc:chgData name="인턴" userId="fe511475-37af-4df2-9265-8c8ca6edbf0a" providerId="ADAL" clId="{002C12CC-5BD8-4439-97A1-77F822D8812C}" dt="2024-08-05T01:42:53.139" v="208" actId="47"/>
        <pc:sldMkLst>
          <pc:docMk/>
          <pc:sldMk cId="289024337" sldId="1051"/>
        </pc:sldMkLst>
      </pc:sldChg>
      <pc:sldChg chg="addSp delSp modSp add del mod">
        <pc:chgData name="인턴" userId="fe511475-37af-4df2-9265-8c8ca6edbf0a" providerId="ADAL" clId="{002C12CC-5BD8-4439-97A1-77F822D8812C}" dt="2024-08-05T02:10:22.763" v="240" actId="47"/>
        <pc:sldMkLst>
          <pc:docMk/>
          <pc:sldMk cId="2818762993" sldId="1052"/>
        </pc:sldMkLst>
      </pc:sldChg>
      <pc:sldChg chg="delSp modSp add">
        <pc:chgData name="인턴" userId="fe511475-37af-4df2-9265-8c8ca6edbf0a" providerId="ADAL" clId="{002C12CC-5BD8-4439-97A1-77F822D8812C}" dt="2024-08-05T02:10:06.499" v="235" actId="1076"/>
        <pc:sldMkLst>
          <pc:docMk/>
          <pc:sldMk cId="3698813013" sldId="1053"/>
        </pc:sldMkLst>
      </pc:sldChg>
      <pc:sldChg chg="addSp delSp modSp add ord">
        <pc:chgData name="인턴" userId="fe511475-37af-4df2-9265-8c8ca6edbf0a" providerId="ADAL" clId="{002C12CC-5BD8-4439-97A1-77F822D8812C}" dt="2024-08-05T02:11:11.196" v="244"/>
        <pc:sldMkLst>
          <pc:docMk/>
          <pc:sldMk cId="1448650186" sldId="1054"/>
        </pc:sldMkLst>
      </pc:sldChg>
    </pc:docChg>
  </pc:docChgLst>
  <pc:docChgLst>
    <pc:chgData name="김명호" userId="S::kmh@snclabcorp.onmicrosoft.com::e0d603aa-548e-418b-a070-918475337925" providerId="AD" clId="Web-{32F3B211-D41B-F9BC-510C-1CBBD99B1779}"/>
    <pc:docChg chg="sldOrd">
      <pc:chgData name="김명호" userId="S::kmh@snclabcorp.onmicrosoft.com::e0d603aa-548e-418b-a070-918475337925" providerId="AD" clId="Web-{32F3B211-D41B-F9BC-510C-1CBBD99B1779}" dt="2024-08-20T23:52:51.535" v="0"/>
      <pc:docMkLst>
        <pc:docMk/>
      </pc:docMkLst>
      <pc:sldChg chg="ord">
        <pc:chgData name="김명호" userId="S::kmh@snclabcorp.onmicrosoft.com::e0d603aa-548e-418b-a070-918475337925" providerId="AD" clId="Web-{32F3B211-D41B-F9BC-510C-1CBBD99B1779}" dt="2024-08-20T23:52:51.535" v="0"/>
        <pc:sldMkLst>
          <pc:docMk/>
          <pc:sldMk cId="299303605" sldId="105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5BE6EE-CA60-4322-A1D5-4F412874D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8B7296-2E1B-4599-BA95-879B23712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31B5F-6633-49D3-B076-BCD6876A7ED6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1D0E1-955F-4D62-97C0-BA102859C0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E3B44-5F7C-477E-9EDA-A7A7B2591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2889-ADBF-4C25-AB51-EEFA3E439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6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/>
            </a:lvl1pPr>
          </a:lstStyle>
          <a:p>
            <a:fld id="{83535A04-8F53-42F0-BE68-2A0C56FA6889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0" rIns="91420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9"/>
            <a:ext cx="5445760" cy="3913614"/>
          </a:xfrm>
          <a:prstGeom prst="rect">
            <a:avLst/>
          </a:prstGeom>
        </p:spPr>
        <p:txBody>
          <a:bodyPr vert="horz" lIns="91420" tIns="45710" rIns="91420" bIns="4571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/>
            </a:lvl1pPr>
          </a:lstStyle>
          <a:p>
            <a:fld id="{649C5E89-AF82-449E-973A-8741335DF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92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 dirty="0"/>
              <a:t>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F96B8-F177-415C-B721-D1B57FD87052}"/>
              </a:ext>
            </a:extLst>
          </p:cNvPr>
          <p:cNvSpPr txBox="1"/>
          <p:nvPr userDrawn="1"/>
        </p:nvSpPr>
        <p:spPr>
          <a:xfrm>
            <a:off x="-1674019" y="5256029"/>
            <a:ext cx="1266550" cy="1233671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altLang="ko-KR" sz="1050" b="1" spc="-60" dirty="0">
                <a:latin typeface="+mn-ea"/>
              </a:rPr>
              <a:t>7)</a:t>
            </a: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코드가 길어져서 뒷장으로 넘어갈 때는 하단 라인이 맞닿도록 하고</a:t>
            </a:r>
            <a:endParaRPr lang="en-US" altLang="ko-KR" sz="1050" b="1" spc="-60" dirty="0">
              <a:latin typeface="+mn-ea"/>
            </a:endParaRP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다음 장은 레이아웃 변경</a:t>
            </a:r>
            <a:endParaRPr lang="en-US" altLang="ko-KR" sz="1050" b="1" spc="-6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FE64C-0CE9-4B4C-BEB1-C461E3C20C17}"/>
              </a:ext>
            </a:extLst>
          </p:cNvPr>
          <p:cNvSpPr txBox="1"/>
          <p:nvPr userDrawn="1"/>
        </p:nvSpPr>
        <p:spPr>
          <a:xfrm>
            <a:off x="-1689100" y="794241"/>
            <a:ext cx="1238151" cy="910506"/>
          </a:xfrm>
          <a:prstGeom prst="rect">
            <a:avLst/>
          </a:prstGeom>
          <a:noFill/>
        </p:spPr>
        <p:txBody>
          <a:bodyPr wrap="square" lIns="0" tIns="0" rIns="108000" bIns="0" rtlCol="0" anchor="ctr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altLang="ko-KR" sz="1050" b="1" spc="-60" dirty="0">
                <a:latin typeface="+mn-ea"/>
              </a:rPr>
              <a:t>1)</a:t>
            </a:r>
          </a:p>
          <a:p>
            <a:pPr algn="l">
              <a:spcAft>
                <a:spcPts val="400"/>
              </a:spcAft>
            </a:pPr>
            <a:r>
              <a:rPr lang="ko-KR" altLang="en-US" sz="1050" b="1" spc="-60" dirty="0" err="1">
                <a:latin typeface="+mn-ea"/>
              </a:rPr>
              <a:t>플레이스</a:t>
            </a:r>
            <a:r>
              <a:rPr lang="ko-KR" altLang="en-US" sz="1050" b="1" spc="-60" dirty="0">
                <a:latin typeface="+mn-ea"/>
              </a:rPr>
              <a:t> 홀더를 참조하여 작성</a:t>
            </a:r>
            <a:endParaRPr lang="en-US" altLang="ko-KR" sz="1050" b="1" spc="-60" dirty="0">
              <a:latin typeface="+mn-ea"/>
            </a:endParaRPr>
          </a:p>
          <a:p>
            <a:pPr algn="l">
              <a:spcAft>
                <a:spcPts val="400"/>
              </a:spcAft>
            </a:pPr>
            <a:r>
              <a:rPr lang="en-US" altLang="ko-KR" sz="1050" b="1" spc="-60" dirty="0">
                <a:latin typeface="+mn-ea"/>
              </a:rPr>
              <a:t>※</a:t>
            </a:r>
            <a:r>
              <a:rPr lang="ko-KR" altLang="en-US" sz="1050" b="1" spc="-60" dirty="0">
                <a:latin typeface="+mn-ea"/>
              </a:rPr>
              <a:t>빈 값인 항목이 없어야 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FBFD49-E053-4ABC-B1B8-E2DAC09E6000}"/>
              </a:ext>
            </a:extLst>
          </p:cNvPr>
          <p:cNvSpPr txBox="1"/>
          <p:nvPr userDrawn="1"/>
        </p:nvSpPr>
        <p:spPr>
          <a:xfrm>
            <a:off x="-1717499" y="2609724"/>
            <a:ext cx="1266550" cy="2085186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altLang="ko-KR" sz="1050" b="1" spc="-60" dirty="0">
                <a:latin typeface="+mn-ea"/>
              </a:rPr>
              <a:t>5)</a:t>
            </a: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하단 섹션 타이틀은 </a:t>
            </a:r>
            <a:r>
              <a:rPr lang="en-US" altLang="ko-KR" sz="1050" b="1" spc="-60" dirty="0">
                <a:latin typeface="+mn-ea"/>
              </a:rPr>
              <a:t>'</a:t>
            </a:r>
            <a:r>
              <a:rPr lang="ko-KR" altLang="en-US" sz="1050" b="1" spc="-60" dirty="0">
                <a:latin typeface="+mn-ea"/>
              </a:rPr>
              <a:t>텍스트 상자</a:t>
            </a:r>
            <a:r>
              <a:rPr lang="en-US" altLang="ko-KR" sz="1050" b="1" spc="-60" dirty="0">
                <a:latin typeface="+mn-ea"/>
              </a:rPr>
              <a:t>' </a:t>
            </a:r>
            <a:r>
              <a:rPr lang="ko-KR" altLang="en-US" sz="1050" b="1" spc="-60" dirty="0">
                <a:latin typeface="+mn-ea"/>
              </a:rPr>
              <a:t>삽입 후 기본 스타일 사용</a:t>
            </a:r>
            <a:endParaRPr lang="en-US" altLang="ko-KR" sz="1050" b="1" spc="-60" dirty="0">
              <a:latin typeface="+mn-ea"/>
            </a:endParaRPr>
          </a:p>
          <a:p>
            <a:pPr algn="l">
              <a:spcAft>
                <a:spcPts val="400"/>
              </a:spcAft>
            </a:pPr>
            <a:endParaRPr lang="en-US" altLang="ko-KR" sz="1050" b="1" spc="-60" dirty="0">
              <a:latin typeface="+mn-ea"/>
            </a:endParaRPr>
          </a:p>
          <a:p>
            <a:pPr algn="l">
              <a:spcAft>
                <a:spcPts val="400"/>
              </a:spcAft>
            </a:pPr>
            <a:r>
              <a:rPr lang="en-US" altLang="ko-KR" sz="1050" b="1" spc="-60" dirty="0">
                <a:latin typeface="+mn-ea"/>
              </a:rPr>
              <a:t>6) </a:t>
            </a: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코드 작성용 박스는 </a:t>
            </a:r>
            <a:r>
              <a:rPr lang="en-US" altLang="ko-KR" sz="1050" b="1" spc="-60" dirty="0">
                <a:latin typeface="+mn-ea"/>
              </a:rPr>
              <a:t>'</a:t>
            </a:r>
            <a:r>
              <a:rPr lang="ko-KR" altLang="en-US" sz="1050" b="1" spc="-60" dirty="0">
                <a:latin typeface="+mn-ea"/>
              </a:rPr>
              <a:t>직사각형</a:t>
            </a:r>
            <a:r>
              <a:rPr lang="en-US" altLang="ko-KR" sz="1050" b="1" spc="-60" dirty="0">
                <a:latin typeface="+mn-ea"/>
              </a:rPr>
              <a:t>' </a:t>
            </a:r>
            <a:r>
              <a:rPr lang="ko-KR" altLang="en-US" sz="1050" b="1" spc="-60" dirty="0">
                <a:latin typeface="+mn-ea"/>
              </a:rPr>
              <a:t>삽입</a:t>
            </a:r>
            <a:endParaRPr lang="en-US" altLang="ko-KR" sz="1050" b="1" spc="-60" dirty="0">
              <a:latin typeface="+mn-ea"/>
            </a:endParaRP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너비</a:t>
            </a:r>
            <a:r>
              <a:rPr lang="en-US" altLang="ko-KR" sz="1050" b="1" spc="-60" dirty="0">
                <a:latin typeface="+mn-ea"/>
              </a:rPr>
              <a:t> = 11.4cm</a:t>
            </a:r>
          </a:p>
          <a:p>
            <a:pPr algn="l">
              <a:spcAft>
                <a:spcPts val="400"/>
              </a:spcAft>
            </a:pPr>
            <a:r>
              <a:rPr lang="en-US" altLang="ko-KR" sz="1050" b="1" spc="-60" dirty="0">
                <a:latin typeface="+mn-ea"/>
              </a:rPr>
              <a:t>Tab </a:t>
            </a:r>
            <a:r>
              <a:rPr lang="ko-KR" altLang="en-US" sz="1050" b="1" spc="-60" dirty="0">
                <a:latin typeface="+mn-ea"/>
              </a:rPr>
              <a:t>키를 누르면 들여쓰기 가능</a:t>
            </a:r>
            <a:endParaRPr lang="en-US" altLang="ko-KR" sz="1050" b="1" spc="-6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15E4B1-89E8-45B4-BA72-72E8BD6C564B}"/>
              </a:ext>
            </a:extLst>
          </p:cNvPr>
          <p:cNvSpPr txBox="1"/>
          <p:nvPr userDrawn="1"/>
        </p:nvSpPr>
        <p:spPr>
          <a:xfrm>
            <a:off x="10417450" y="1256642"/>
            <a:ext cx="964131" cy="697627"/>
          </a:xfrm>
          <a:prstGeom prst="rect">
            <a:avLst/>
          </a:prstGeom>
          <a:noFill/>
        </p:spPr>
        <p:txBody>
          <a:bodyPr wrap="square" lIns="108000" tIns="0" rIns="0" bIns="0" rtlCol="0" anchor="ctr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altLang="ko-KR" sz="1050" b="1" spc="-60" dirty="0">
                <a:latin typeface="+mn-ea"/>
              </a:rPr>
              <a:t>2) </a:t>
            </a: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필수</a:t>
            </a:r>
            <a:r>
              <a:rPr lang="en-US" altLang="ko-KR" sz="1050" b="1" spc="-60" dirty="0">
                <a:latin typeface="+mn-ea"/>
              </a:rPr>
              <a:t>/</a:t>
            </a:r>
            <a:r>
              <a:rPr lang="ko-KR" altLang="en-US" sz="1050" b="1" spc="-60" dirty="0">
                <a:latin typeface="+mn-ea"/>
              </a:rPr>
              <a:t>권장은 레이아웃 변경으로 적용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727037-35BC-4C8E-9D98-81912C5E80D4}"/>
              </a:ext>
            </a:extLst>
          </p:cNvPr>
          <p:cNvSpPr txBox="1"/>
          <p:nvPr userDrawn="1"/>
        </p:nvSpPr>
        <p:spPr>
          <a:xfrm>
            <a:off x="10585549" y="2307689"/>
            <a:ext cx="1238151" cy="1233671"/>
          </a:xfrm>
          <a:prstGeom prst="rect">
            <a:avLst/>
          </a:prstGeom>
          <a:noFill/>
        </p:spPr>
        <p:txBody>
          <a:bodyPr wrap="square" lIns="0" tIns="0" rIns="108000" bIns="0" rtlCol="0" anchor="ctr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altLang="ko-KR" sz="1050" b="1" spc="-60" dirty="0">
                <a:latin typeface="+mn-ea"/>
              </a:rPr>
              <a:t>3)</a:t>
            </a: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이미지에서 잘못된 부분 표시할 때</a:t>
            </a:r>
            <a:r>
              <a:rPr lang="en-US" altLang="ko-KR" sz="1050" b="1" spc="-60" dirty="0">
                <a:latin typeface="+mn-ea"/>
              </a:rPr>
              <a:t> </a:t>
            </a:r>
            <a:br>
              <a:rPr lang="en-US" altLang="ko-KR" sz="1050" b="1" spc="-60" dirty="0">
                <a:latin typeface="+mn-ea"/>
              </a:rPr>
            </a:br>
            <a:r>
              <a:rPr lang="ko-KR" altLang="en-US" sz="1050" b="1" spc="-60" dirty="0">
                <a:latin typeface="+mn-ea"/>
              </a:rPr>
              <a:t>라인 굵기</a:t>
            </a:r>
            <a:r>
              <a:rPr lang="en-US" altLang="ko-KR" sz="1050" b="1" spc="-60" dirty="0">
                <a:latin typeface="+mn-ea"/>
              </a:rPr>
              <a:t> = 2pt</a:t>
            </a: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화살표는 생성했을 때</a:t>
            </a:r>
            <a:r>
              <a:rPr lang="en-US" altLang="ko-KR" sz="1050" b="1" spc="-60" dirty="0">
                <a:latin typeface="+mn-ea"/>
              </a:rPr>
              <a:t> </a:t>
            </a:r>
            <a:r>
              <a:rPr lang="ko-KR" altLang="en-US" sz="1050" b="1" spc="-60" dirty="0">
                <a:latin typeface="+mn-ea"/>
              </a:rPr>
              <a:t>기본 스타일 그대로 사용</a:t>
            </a:r>
            <a:endParaRPr lang="en-US" altLang="ko-KR" sz="1050" b="1" spc="-6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7B0D9E-C106-4C60-AD6D-EBAC881973F9}"/>
              </a:ext>
            </a:extLst>
          </p:cNvPr>
          <p:cNvSpPr txBox="1"/>
          <p:nvPr userDrawn="1"/>
        </p:nvSpPr>
        <p:spPr>
          <a:xfrm>
            <a:off x="10581064" y="4173174"/>
            <a:ext cx="1238151" cy="910506"/>
          </a:xfrm>
          <a:prstGeom prst="rect">
            <a:avLst/>
          </a:prstGeom>
          <a:noFill/>
        </p:spPr>
        <p:txBody>
          <a:bodyPr wrap="square" lIns="0" tIns="0" rIns="108000" bIns="0" rtlCol="0" anchor="ctr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altLang="ko-KR" sz="1050" b="1" spc="-60" dirty="0">
                <a:latin typeface="+mn-ea"/>
              </a:rPr>
              <a:t>4)</a:t>
            </a: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모바일 이미지는 </a:t>
            </a:r>
            <a:r>
              <a:rPr lang="en-US" altLang="ko-KR" sz="1050" b="1" spc="-60" dirty="0">
                <a:latin typeface="+mn-ea"/>
              </a:rPr>
              <a:t>iPhone 6/7/8 </a:t>
            </a:r>
            <a:r>
              <a:rPr lang="ko-KR" altLang="en-US" sz="1050" b="1" spc="-60" dirty="0">
                <a:latin typeface="+mn-ea"/>
              </a:rPr>
              <a:t>사이즈</a:t>
            </a:r>
            <a:endParaRPr lang="en-US" altLang="ko-KR" sz="1050" b="1" spc="-60" dirty="0">
              <a:latin typeface="+mn-ea"/>
            </a:endParaRPr>
          </a:p>
          <a:p>
            <a:pPr algn="l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높이 </a:t>
            </a:r>
            <a:r>
              <a:rPr lang="en-US" altLang="ko-KR" sz="1050" b="1" spc="-60" dirty="0">
                <a:latin typeface="+mn-ea"/>
              </a:rPr>
              <a:t>10.2cm</a:t>
            </a:r>
            <a:r>
              <a:rPr lang="ko-KR" altLang="en-US" sz="1050" b="1" spc="-60" dirty="0">
                <a:latin typeface="+mn-ea"/>
              </a:rPr>
              <a:t>로 통일</a:t>
            </a:r>
            <a:endParaRPr lang="en-US" altLang="ko-KR" sz="1050" b="1" spc="-60" dirty="0">
              <a:latin typeface="+mn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BC65337-55F2-4638-A243-6E9FDF970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098"/>
          <a:stretch/>
        </p:blipFill>
        <p:spPr>
          <a:xfrm>
            <a:off x="10921172" y="6595765"/>
            <a:ext cx="2209524" cy="1713566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4F517BA2-09F3-4B88-B956-569FA772583F}"/>
              </a:ext>
            </a:extLst>
          </p:cNvPr>
          <p:cNvSpPr>
            <a:spLocks noChangeAspect="1"/>
          </p:cNvSpPr>
          <p:nvPr userDrawn="1"/>
        </p:nvSpPr>
        <p:spPr>
          <a:xfrm>
            <a:off x="12657518" y="6952827"/>
            <a:ext cx="229414" cy="22941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B74EDBC-3479-45CA-ABFC-44D89478CFDD}"/>
              </a:ext>
            </a:extLst>
          </p:cNvPr>
          <p:cNvSpPr>
            <a:spLocks noChangeAspect="1"/>
          </p:cNvSpPr>
          <p:nvPr userDrawn="1"/>
        </p:nvSpPr>
        <p:spPr>
          <a:xfrm>
            <a:off x="11796520" y="6952827"/>
            <a:ext cx="229414" cy="22941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82681E-C6C9-4DEC-A34C-01A3CDD43DFC}"/>
              </a:ext>
            </a:extLst>
          </p:cNvPr>
          <p:cNvSpPr txBox="1"/>
          <p:nvPr userDrawn="1"/>
        </p:nvSpPr>
        <p:spPr>
          <a:xfrm>
            <a:off x="11292151" y="6029801"/>
            <a:ext cx="1238151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400"/>
              </a:spcAft>
            </a:pPr>
            <a:r>
              <a:rPr lang="ko-KR" altLang="en-US" sz="1050" b="1" spc="-60">
                <a:latin typeface="+mn-ea"/>
              </a:rPr>
              <a:t>개선 방안 색상</a:t>
            </a:r>
            <a:endParaRPr lang="en-US" altLang="ko-KR" sz="1050" b="1" spc="-6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F3E8D6-C5E4-4AA9-B1DB-102BD074794D}"/>
              </a:ext>
            </a:extLst>
          </p:cNvPr>
          <p:cNvSpPr txBox="1"/>
          <p:nvPr userDrawn="1"/>
        </p:nvSpPr>
        <p:spPr>
          <a:xfrm>
            <a:off x="12352187" y="6336443"/>
            <a:ext cx="845674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오류 색상</a:t>
            </a:r>
            <a:endParaRPr lang="en-US" altLang="ko-KR" sz="1050" b="1" spc="-60" dirty="0"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284F220-5162-464D-B93B-080518B926BE}"/>
              </a:ext>
            </a:extLst>
          </p:cNvPr>
          <p:cNvCxnSpPr>
            <a:cxnSpLocks/>
            <a:stCxn id="33" idx="0"/>
            <a:endCxn id="34" idx="2"/>
          </p:cNvCxnSpPr>
          <p:nvPr userDrawn="1"/>
        </p:nvCxnSpPr>
        <p:spPr>
          <a:xfrm flipV="1">
            <a:off x="11911227" y="6191384"/>
            <a:ext cx="0" cy="761443"/>
          </a:xfrm>
          <a:prstGeom prst="line">
            <a:avLst/>
          </a:prstGeom>
          <a:ln w="3175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DB8E506-F830-4445-B7BD-B4D36132949B}"/>
              </a:ext>
            </a:extLst>
          </p:cNvPr>
          <p:cNvCxnSpPr>
            <a:cxnSpLocks/>
            <a:endCxn id="35" idx="2"/>
          </p:cNvCxnSpPr>
          <p:nvPr userDrawn="1"/>
        </p:nvCxnSpPr>
        <p:spPr>
          <a:xfrm flipV="1">
            <a:off x="12772225" y="6498026"/>
            <a:ext cx="2799" cy="454802"/>
          </a:xfrm>
          <a:prstGeom prst="line">
            <a:avLst/>
          </a:prstGeom>
          <a:ln w="3175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2689D359-5C3D-4772-A1D4-5D7E54F79E28}"/>
              </a:ext>
            </a:extLst>
          </p:cNvPr>
          <p:cNvSpPr>
            <a:spLocks noChangeAspect="1"/>
          </p:cNvSpPr>
          <p:nvPr userDrawn="1"/>
        </p:nvSpPr>
        <p:spPr>
          <a:xfrm>
            <a:off x="10940770" y="7614825"/>
            <a:ext cx="229414" cy="22941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C08C20-DC7D-40AC-93AC-8DEC9116A861}"/>
              </a:ext>
            </a:extLst>
          </p:cNvPr>
          <p:cNvSpPr txBox="1"/>
          <p:nvPr userDrawn="1"/>
        </p:nvSpPr>
        <p:spPr>
          <a:xfrm>
            <a:off x="10436401" y="5601358"/>
            <a:ext cx="1238151" cy="3231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spcAft>
                <a:spcPts val="400"/>
              </a:spcAft>
            </a:pPr>
            <a:r>
              <a:rPr lang="ko-KR" altLang="en-US" sz="1050" b="1" spc="-60" dirty="0">
                <a:latin typeface="+mn-ea"/>
              </a:rPr>
              <a:t>오류 이미지 선 색상 </a:t>
            </a:r>
            <a:r>
              <a:rPr lang="en-US" altLang="ko-KR" sz="1050" b="1" spc="-60" dirty="0">
                <a:latin typeface="+mn-ea"/>
              </a:rPr>
              <a:t>(0.25pt)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F53E505-1403-4986-AEB5-E494F201DB2B}"/>
              </a:ext>
            </a:extLst>
          </p:cNvPr>
          <p:cNvCxnSpPr>
            <a:cxnSpLocks/>
            <a:stCxn id="38" idx="0"/>
            <a:endCxn id="39" idx="2"/>
          </p:cNvCxnSpPr>
          <p:nvPr userDrawn="1"/>
        </p:nvCxnSpPr>
        <p:spPr>
          <a:xfrm flipV="1">
            <a:off x="11055477" y="5924523"/>
            <a:ext cx="0" cy="1690302"/>
          </a:xfrm>
          <a:prstGeom prst="line">
            <a:avLst/>
          </a:prstGeom>
          <a:ln w="3175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11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53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86841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7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89911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 dirty="0"/>
              <a:t>최상위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</a:t>
            </a:r>
            <a:r>
              <a:rPr lang="en-US" altLang="ko-KR" dirty="0"/>
              <a:t>&gt; </a:t>
            </a:r>
            <a:r>
              <a:rPr lang="ko-KR" altLang="en-US" dirty="0"/>
              <a:t>하위 페이지        </a:t>
            </a:r>
            <a:r>
              <a:rPr lang="en-US" altLang="ko-KR" dirty="0"/>
              <a:t>*</a:t>
            </a:r>
            <a:r>
              <a:rPr lang="ko-KR" altLang="en-US" dirty="0"/>
              <a:t>경로 구분자는 </a:t>
            </a:r>
            <a:r>
              <a:rPr lang="en-US" altLang="ko-KR" dirty="0"/>
              <a:t>‘&gt;’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경로가 </a:t>
            </a:r>
            <a:r>
              <a:rPr lang="en-US" altLang="ko-KR" dirty="0"/>
              <a:t>2</a:t>
            </a:r>
            <a:r>
              <a:rPr lang="ko-KR" altLang="en-US" dirty="0"/>
              <a:t>개 이상일 때 가장 하위 페이지는 굵게</a:t>
            </a:r>
            <a:endParaRPr lang="en-US" altLang="ko-KR" dirty="0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URL </a:t>
            </a:r>
            <a:r>
              <a:rPr lang="ko-KR" altLang="en-US" dirty="0"/>
              <a:t>입력     *모든 페이지 </a:t>
            </a:r>
            <a:r>
              <a:rPr lang="en-US" altLang="ko-KR" dirty="0"/>
              <a:t>URL</a:t>
            </a:r>
            <a:r>
              <a:rPr lang="ko-KR" altLang="en-US" dirty="0"/>
              <a:t>이 동일할 경우 ‘</a:t>
            </a:r>
            <a:r>
              <a:rPr lang="en-US" altLang="ko-KR" dirty="0"/>
              <a:t>-(</a:t>
            </a:r>
            <a:r>
              <a:rPr lang="ko-KR" altLang="en-US" dirty="0"/>
              <a:t>대시</a:t>
            </a:r>
            <a:r>
              <a:rPr lang="en-US" altLang="ko-KR" dirty="0"/>
              <a:t>)’ </a:t>
            </a:r>
            <a:r>
              <a:rPr lang="ko-KR" altLang="en-US" dirty="0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 dirty="0"/>
              <a:t>24</a:t>
            </a:r>
            <a:r>
              <a:rPr lang="ko-KR" altLang="en-US" dirty="0"/>
              <a:t>개 지침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인증심사 지침 오류 유형     </a:t>
            </a:r>
            <a:r>
              <a:rPr lang="en-US" altLang="ko-KR" dirty="0"/>
              <a:t>*</a:t>
            </a:r>
            <a:r>
              <a:rPr lang="ko-KR" altLang="en-US" dirty="0"/>
              <a:t>사용성 또는 사용자 진단 결과에 의한 수정일 경우</a:t>
            </a:r>
            <a:r>
              <a:rPr lang="en-US" altLang="ko-KR" dirty="0"/>
              <a:t>, </a:t>
            </a:r>
            <a:r>
              <a:rPr lang="ko-KR" altLang="en-US" dirty="0"/>
              <a:t>해당 항목이 없더라도 </a:t>
            </a:r>
            <a:r>
              <a:rPr lang="en-US" altLang="ko-KR" dirty="0"/>
              <a:t>'-(</a:t>
            </a:r>
            <a:r>
              <a:rPr lang="ko-KR" altLang="en-US" dirty="0"/>
              <a:t>대시</a:t>
            </a:r>
            <a:r>
              <a:rPr lang="en-US" altLang="ko-KR" dirty="0"/>
              <a:t>)' </a:t>
            </a:r>
            <a:r>
              <a:rPr lang="ko-KR" altLang="en-US" dirty="0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 dirty="0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54297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제목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78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14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3513000" y="127975"/>
            <a:ext cx="5981076" cy="183600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latinLnBrk="1"/>
            <a:r>
              <a:rPr lang="ko-KR" altLang="en-US" sz="800"/>
              <a:t>스마트 온비드 애플리케이션 접근성 진단 보고서  </a:t>
            </a:r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fld id="{57DCFE9F-B2B4-47BC-97BE-9C043A2ED687}" type="slidenum">
              <a:rPr lang="en-US" altLang="ko-KR" sz="800" b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pPr defTabSz="914400" latinLnBrk="1"/>
              <a:t>‹#›</a:t>
            </a:fld>
            <a:r>
              <a:rPr lang="ko-KR" altLang="en-US" sz="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endParaRPr lang="en-US" sz="800" b="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00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  <p:sldLayoutId id="2147483717" r:id="rId3"/>
    <p:sldLayoutId id="2147483715" r:id="rId4"/>
    <p:sldLayoutId id="2147483718" r:id="rId5"/>
    <p:sldLayoutId id="2147483719" r:id="rId6"/>
    <p:sldLayoutId id="2147483720" r:id="rId7"/>
    <p:sldLayoutId id="2147483721" r:id="rId8"/>
    <p:sldLayoutId id="2147483723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0" kern="1200" spc="-100" baseline="0" dirty="0">
          <a:solidFill>
            <a:schemeClr val="tx1">
              <a:lumMod val="95000"/>
              <a:lumOff val="5000"/>
            </a:schemeClr>
          </a:solidFill>
          <a:latin typeface="+mj-ea"/>
          <a:ea typeface="+mj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 userDrawn="1">
          <p15:clr>
            <a:srgbClr val="F26B43"/>
          </p15:clr>
        </p15:guide>
        <p15:guide id="2" pos="398" userDrawn="1">
          <p15:clr>
            <a:srgbClr val="F26B43"/>
          </p15:clr>
        </p15:guide>
        <p15:guide id="3" pos="5842" userDrawn="1">
          <p15:clr>
            <a:srgbClr val="F26B43"/>
          </p15:clr>
        </p15:guide>
        <p15:guide id="4" pos="5978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2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ca/faqmn/faqList.do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ca/faqmn/faqList.do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ca/faqmn/faqList.do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ca/faqmn/faqList.do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ca/tlphvstcnsl/counselGuide.do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ca/tlphvstcnsl/counselGuide.do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helpmn/soUtlzGuide.do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helpmn/soUtlzGuide.do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helpmn/soUtlzGuide.do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helpmn/kamcoAddress.do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bda/bidrslt/cltrBidResultList.do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bda/bidrslt/cltrBidResultList.do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bda/bidrslt/cltrBidResultList.do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bda/bidrslt/cltrBidResultList.do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bda/bidrslt/cltrBidResultList.do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bda/bidrslt/cltrBidResultList.do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bda/bidrslt/cltrBidResultList.do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m.onbid.co.kr/mo/bda/bidrslt/cltrBidResultList.do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ipa/gvwsmn/governmentOwnershipPropertyList.do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m.onbid.co.kr/mo/cta/onbidbest/interestTop20CltrList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ta/cltr/baseInfo.do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onbid.co.kr/mo/cta/cltr/baseInfo.do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m.onbid.co.kr/mo/cta/cltr/baseInfo.do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ta/cltr/baseInfo.do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ta/cltr/cltrSearch.do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ta/cltr/cltrSearch.do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laladin.sncl.kr/a11y/input_checkbox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Login.d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Login.d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Login.d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Login.d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Login.d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Login.d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Login.do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certLogin.do?lastLogin=fals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onepassLogin.do?lastLogin=fals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onepassLogin.do?lastLogin=fals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onepassLogin.do?lastLogin=fals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bioLogin.do?lastLogin=fals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Search.d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aladin.sncl.kr/a11y/input_checkbo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Search.d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loginmn/idSearch.do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memJoinGuide.do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.onbid.co.kr/mo/mba/memjoin/comm/selfConfirmation.do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.onbid.co.kr/mo/mba/memjoin/comm/selfConfirmation.do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.onbid.co.kr/mo/mba/memjoin/comm/selfConfirmation.do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selfConfirmation.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aladin.sncl.kr/a11y/input_checkbox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selfConfirmation.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selfConfirmation.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selfConfirmation.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selfConfirmation.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selfConfirmation.d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clauseAgree.d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clauseAgree.d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comm/clauseAgree.do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person/personalInfoInput.d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person/personalInfoInput.d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person/personalInfoInput.d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person/personalInfoInput.d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person/personalInfoInput.do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person/personalInfoInput.d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person/personalInfoInput.do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person/personalInfoInput.d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aladin.sncl.kr/a11y/input_checkbox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m/post/addressSearch.d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.onbid.co.kr/mo/cmm/post/addressSearch.do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mba/memjoin/person/personalInfoInput.do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termdictmn/termDicTaxLoan.do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termdictmn/termDicTaxLoan.do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m.onbid.co.kr/mo/cma/termdictmn/termDicTaxLoan.do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termdictmn/termDicTaxLoan.do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m.onbid.co.kr/mo/cma/termdictmn/termDicTaxLoan.do" TargetMode="Externa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m.onbid.co.kr/mo/cma/termdictmn/termDicTaxLoan.do" TargetMode="Externa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m.onbid.co.kr/mo/cma/termdictmn/termDicTaxLoan.do" TargetMode="Externa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nbid.co.kr/history/main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ipa/onstore/onStoreList.do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ipa/onstore/onStoreList.do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ipa/onstore/onStoreList.do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ipa/onstore/onStoreList.do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ipa/onstore/onStoreList.do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eduprdatamn/onbidTvList.do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onbid.co.kr/mo/cma/eduprdatamn/onbidTvList.do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eduprdatamn/prContentsDetail.do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noticemn/noticeList.do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noticemn/noticeList.do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noticemn/noticeDetail.do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ma/noticemn/noticeDetail.do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dsa/dsmn/planningPlmn.do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dsa/dsmn/planningPlmn.do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dsa/dsmn/planningPlmn.do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m.onbid.co.kr/mo/dsa/dsmn/planningPlmn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m.onbid.co.kr/mo/paa/plnm/plnmInfo.do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m.onbid.co.kr/mo/paa/plnm/plnmInfo.do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paa/plnm/plnmInfo.do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paa/plnm/plnmInfo.do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paa/plnm/plnmInfo.do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paa/plnm/plnmInfo.do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paa/plnm/plnmInfo.do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m.onbid.co.kr/mo/cca/faqmn/faqList.do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CC878E7-3507-3066-887D-0DFCC58E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24417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전체메뉴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26179"/>
          </a:xfrm>
        </p:spPr>
        <p:txBody>
          <a:bodyPr/>
          <a:lstStyle/>
          <a:p>
            <a:pPr algn="l" rtl="0" fontAlgn="t"/>
            <a:r>
              <a:rPr lang="ko-KR" alt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컨트롤 요소의 이름은 정확한 내용으로 제공하여 보조 기술 사용자가 용도나 목적 정보를 전달받을 수 있도록 해야 함</a:t>
            </a:r>
            <a:endParaRPr lang="en-US" altLang="ko-KR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 rtl="0" fontAlgn="t"/>
            <a:r>
              <a:rPr lang="ko-KR" altLang="en-US" dirty="0"/>
              <a:t>시각적으로 보이는</a:t>
            </a:r>
            <a:r>
              <a:rPr lang="en-US" altLang="ko-KR" dirty="0"/>
              <a:t> </a:t>
            </a:r>
            <a:r>
              <a:rPr lang="ko-KR" altLang="en-US" dirty="0"/>
              <a:t>텍스트 레이블을 버튼 레이블로 제공하며</a:t>
            </a:r>
            <a:r>
              <a:rPr lang="en-US" altLang="ko-KR" dirty="0"/>
              <a:t>, </a:t>
            </a:r>
            <a:r>
              <a:rPr lang="ko-KR" altLang="en-US" dirty="0"/>
              <a:t>버튼 동작 또는 상태에 대한 정보는 </a:t>
            </a:r>
            <a:r>
              <a:rPr lang="en-US" altLang="ko-KR" dirty="0"/>
              <a:t>title </a:t>
            </a:r>
            <a:r>
              <a:rPr lang="ko-KR" altLang="en-US" dirty="0"/>
              <a:t>속성을 이용하여 부가 정보로 제공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877264" y="2285653"/>
            <a:ext cx="705799" cy="30914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69C3F-5487-21ED-716A-8870C0E2968D}"/>
              </a:ext>
            </a:extLst>
          </p:cNvPr>
          <p:cNvGrpSpPr/>
          <p:nvPr/>
        </p:nvGrpSpPr>
        <p:grpSpPr>
          <a:xfrm>
            <a:off x="633404" y="4568946"/>
            <a:ext cx="4104304" cy="692846"/>
            <a:chOff x="633404" y="2845589"/>
            <a:chExt cx="4104304" cy="6928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4443F5-0C06-8322-4814-229F911B994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3DC8F3A-5DFD-9721-CC39-7F088B20D535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 role="button"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메인으로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-home"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mainBtn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"&gt;&lt;span&gt;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594158-62FA-3FB4-DECF-7E7288CEFCE2}"/>
              </a:ext>
            </a:extLst>
          </p:cNvPr>
          <p:cNvGrpSpPr/>
          <p:nvPr/>
        </p:nvGrpSpPr>
        <p:grpSpPr>
          <a:xfrm>
            <a:off x="633404" y="3650864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CCF580-66B5-8500-9166-853030C8C70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DBD3AB-284E-2395-4D60-89D5EA599F66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href="javascript:void(0);" role="button" class="btn-home" id="mainBtn"&gt;&lt;span&gt;</a:t>
              </a:r>
              <a:r>
                <a:rPr lang="ko-KR" altLang="en-US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메인으로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49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45893-09F3-2A55-FC70-888C94A5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1550"/>
            <a:ext cx="2340000" cy="42058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en-US" altLang="ko-KR" dirty="0"/>
              <a:t>&lt;label&gt;, title, aria-label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입력 서식의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1C561B-2E30-AFE5-404F-A8E7889B3317}"/>
              </a:ext>
            </a:extLst>
          </p:cNvPr>
          <p:cNvSpPr/>
          <p:nvPr/>
        </p:nvSpPr>
        <p:spPr>
          <a:xfrm>
            <a:off x="6365631" y="2806260"/>
            <a:ext cx="1644162" cy="3364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A15D57-0FBA-6CDB-6977-26CB14D80E77}"/>
              </a:ext>
            </a:extLst>
          </p:cNvPr>
          <p:cNvGrpSpPr/>
          <p:nvPr/>
        </p:nvGrpSpPr>
        <p:grpSpPr>
          <a:xfrm>
            <a:off x="633404" y="3537357"/>
            <a:ext cx="4104304" cy="828268"/>
            <a:chOff x="633404" y="2845589"/>
            <a:chExt cx="4104304" cy="8282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AEB2DC-3CF1-76A6-6562-656955723F1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C507A2-F6AD-051F-1839-EEE0DA523BC8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id="keyword" name="keyword" class="input-search-mike input-search-stuff-name" type="text"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검색하기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검색어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6261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C8DC115-D94C-0E29-1DF4-2F69C091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000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FAQ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https://m.onbid.co.kr/mo/cca/faqmn/faqList.do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8612"/>
          </a:xfrm>
        </p:spPr>
        <p:txBody>
          <a:bodyPr/>
          <a:lstStyle/>
          <a:p>
            <a:r>
              <a:rPr lang="ko-KR" altLang="en-US"/>
              <a:t>상호 작용이 가능한 요소는 </a:t>
            </a:r>
            <a:r>
              <a:rPr lang="en-US" altLang="ko-KR"/>
              <a:t>&lt;button&gt; </a:t>
            </a:r>
            <a:r>
              <a:rPr lang="ko-KR" altLang="en-US"/>
              <a:t>요소로 제공해야 함</a:t>
            </a:r>
            <a:endParaRPr lang="en-US" altLang="ko-KR"/>
          </a:p>
          <a:p>
            <a:r>
              <a:rPr lang="ko-KR" altLang="en-US"/>
              <a:t>요소 자체를 </a:t>
            </a:r>
            <a:r>
              <a:rPr lang="en-US" altLang="ko-KR"/>
              <a:t>&lt;button&gt;</a:t>
            </a:r>
            <a:r>
              <a:rPr lang="ko-KR" altLang="en-US"/>
              <a:t>으로 변경하거나 역할</a:t>
            </a:r>
            <a:r>
              <a:rPr lang="en-US" altLang="ko-KR"/>
              <a:t>(role)</a:t>
            </a:r>
            <a:r>
              <a:rPr lang="ko-KR" altLang="en-US"/>
              <a:t>을 </a:t>
            </a:r>
            <a:r>
              <a:rPr lang="en-US" altLang="ko-KR"/>
              <a:t>button</a:t>
            </a:r>
            <a:r>
              <a:rPr lang="ko-KR" altLang="en-US"/>
              <a:t>으로 변경하여 개선</a:t>
            </a:r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버튼 실행 시 발생되는 상호 작용에 대한 안내 문구를 제공해야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90407" y="4789902"/>
            <a:ext cx="2266866" cy="162317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668691"/>
            <a:ext cx="4104304" cy="2589327"/>
            <a:chOff x="633404" y="2845589"/>
            <a:chExt cx="4104304" cy="25893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237812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&lt;!–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접혀 있을 때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--!&gt;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상세정보 열기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class="card-header"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faqDetailFn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(this,99867)"&gt;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class="card-title"&gt;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압류재산의 매각결정기일 연기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class="card-date"&gt;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공매진행관련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&lt;!–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펼쳐져 있을 때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--!&gt;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상세정보 닫기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class="card-header"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faqDetailFn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(this,99867)"&gt;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class="card-title"&gt;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압류재산의 매각결정기일 연기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class="card-date"&gt;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공매진행관련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...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178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1171A29-694E-32E9-D5E8-96AD3650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000" y="2422297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FAQ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https://m.onbid.co.kr/mo/cca/faqmn/faqList.do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8612"/>
          </a:xfrm>
        </p:spPr>
        <p:txBody>
          <a:bodyPr/>
          <a:lstStyle/>
          <a:p>
            <a:r>
              <a:rPr lang="ko-KR" altLang="en-US" dirty="0"/>
              <a:t>상호 작용이 가능한 요소는 </a:t>
            </a:r>
            <a:r>
              <a:rPr lang="en-US" altLang="ko-KR" dirty="0"/>
              <a:t>&lt;button&gt; </a:t>
            </a:r>
            <a:r>
              <a:rPr lang="ko-KR" altLang="en-US" dirty="0"/>
              <a:t>요소로 제공해야 함</a:t>
            </a:r>
            <a:endParaRPr lang="en-US" altLang="ko-KR" dirty="0"/>
          </a:p>
          <a:p>
            <a:r>
              <a:rPr lang="ko-KR" altLang="en-US" dirty="0"/>
              <a:t>요소 자체를 </a:t>
            </a:r>
            <a:r>
              <a:rPr lang="en-US" altLang="ko-KR" dirty="0"/>
              <a:t>&lt;button&gt;</a:t>
            </a:r>
            <a:r>
              <a:rPr lang="ko-KR" altLang="en-US" dirty="0"/>
              <a:t>으로 변경하거나 역할</a:t>
            </a:r>
            <a:r>
              <a:rPr lang="en-US" altLang="ko-KR" dirty="0"/>
              <a:t>(role)</a:t>
            </a:r>
            <a:r>
              <a:rPr lang="ko-KR" altLang="en-US" dirty="0"/>
              <a:t>을 </a:t>
            </a:r>
            <a:r>
              <a:rPr lang="en-US" altLang="ko-KR" dirty="0"/>
              <a:t>button</a:t>
            </a:r>
            <a:r>
              <a:rPr lang="ko-KR" altLang="en-US" dirty="0"/>
              <a:t>으로 변경하여 개선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버튼 실행 시 발생되는 상호 작용에 대한 안내 문구를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001" y="4979748"/>
            <a:ext cx="2266866" cy="82250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695437"/>
            <a:ext cx="4104304" cy="1776284"/>
            <a:chOff x="633404" y="2845589"/>
            <a:chExt cx="4104304" cy="17762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56508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faq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-satisfaction"&gt;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faq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-satisfaction-title"&gt;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만족도 조사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class="para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faq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-para mb-20"&gt;FAQ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답변내용은 만족스러우셨나요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?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만족도를 평가해 주시면 서비스 개선을 위한 자료로 활용하겠습니다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.&lt;/div&gt;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만족도 평가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faq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-star-wrapper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faq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-star-wrapper"&gt;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faq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-star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faq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-star"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mo_ico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/gray_star.png" alt="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등록된 별 점 없음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usemap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="#stars-1"&gt;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&lt;/div&gt;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890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1171A29-694E-32E9-D5E8-96AD3650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000" y="2422297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FAQ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https://m.onbid.co.kr/mo/cca/faqmn/faqList.do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별점</a:t>
            </a:r>
            <a:r>
              <a:rPr lang="en-US" altLang="ko-KR" dirty="0"/>
              <a:t>(1~5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r>
              <a:rPr lang="ko-KR" altLang="en-US" dirty="0"/>
              <a:t>은 스크린 리더가 선택 가능한 요소임을 인지할 수 있도록 제공해야 함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ko-KR" altLang="en-US" dirty="0" err="1"/>
              <a:t>별점</a:t>
            </a:r>
            <a:r>
              <a:rPr lang="en-US" altLang="ko-KR" dirty="0"/>
              <a:t>(1~5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  <a:r>
              <a:rPr lang="ko-KR" altLang="en-US" dirty="0"/>
              <a:t>은 스크린 리더가 개별적으로 탐색이 가능하고 선택 및 실행이 가능한 형태로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001" y="4979748"/>
            <a:ext cx="2266866" cy="82250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695437"/>
            <a:ext cx="4104304" cy="1099176"/>
            <a:chOff x="633404" y="2845589"/>
            <a:chExt cx="4104304" cy="10991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 dirty="0"/>
                <a:t>개선 방안</a:t>
              </a:r>
              <a:r>
                <a:rPr lang="en-US" altLang="ko-KR" sz="900" dirty="0"/>
                <a:t>(</a:t>
              </a:r>
              <a:r>
                <a:rPr lang="ko-KR" altLang="en-US" sz="900" dirty="0"/>
                <a:t>예시 코드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88797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&lt;button type="button"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aria-label="5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 중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1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&lt;button type="button"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 aria-label="5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 중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2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&lt;button type="button"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aria-label="5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 중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3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&lt;button type="button"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 aria-label="5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 중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4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&lt;button type="button"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aria-label="5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 중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5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점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&gt;&lt;/button&gt;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736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8B77EB1-21D3-9BBD-BF9F-FFBC4455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571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FAQ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https://m.onbid.co.kr/mo/cca/faqmn/faqList.do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2650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  <a:endParaRPr lang="en-US" altLang="ko-KR"/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321000" y="4149000"/>
            <a:ext cx="1944000" cy="230400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792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3E7553A-DB44-5796-4B0B-FC04BAD6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131" y="2493000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상담안내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https://m.onbid.co.kr/mo/cca/tlphvstcnsl/counselGuide.do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버튼 텍스트만으로 목적을 이해하기 어려우므로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보조적인 설명을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364170" y="3241804"/>
            <a:ext cx="547469" cy="23171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681564"/>
            <a:ext cx="4104304" cy="1099689"/>
            <a:chOff x="633404" y="2845589"/>
            <a:chExt cx="4104304" cy="10996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888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&lt;span class="focus"&gt;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전화걸기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&lt;button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상담센터 전화연결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-primary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-medium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-pill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-help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-help-call" type="button"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callBtn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"&gt;1588-5321&lt;/button&gt;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&lt;/td&gt;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2819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85E63B4-A03F-4574-1981-6574E719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000" y="2278080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상담안내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https://m.onbid.co.kr/mo/cca/tlphvstcnsl/counselGuide.do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16.1. </a:t>
            </a:r>
            <a:r>
              <a:rPr lang="ko-KR" altLang="en-US" dirty="0"/>
              <a:t>화면이 전환되거나 팝업과 같은 이벤트가 실행되는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100" y="2241218"/>
            <a:ext cx="4105275" cy="792022"/>
          </a:xfrm>
        </p:spPr>
        <p:txBody>
          <a:bodyPr/>
          <a:lstStyle/>
          <a:p>
            <a:r>
              <a:rPr lang="ko-KR" altLang="en-US" dirty="0"/>
              <a:t>새 창을 실행시키는 컨트롤 요소에는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동작 방식에 관한 정보를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879080" y="5602406"/>
            <a:ext cx="437412" cy="21138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623866"/>
            <a:ext cx="4104304" cy="692398"/>
            <a:chOff x="633404" y="2845589"/>
            <a:chExt cx="4104304" cy="6923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48119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&lt;button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-primary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-medium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-help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-help-chat-bot" type="button"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chatbotBtn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챗봇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&lt;/button&gt;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0123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051A358-F1FF-C9A6-4267-FCC7E66C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69" y="2431378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이용안내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https://m.onbid.co.kr/mo/cma/helpmn/soUtlzGuide.do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2650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접근할 수 있는 형태로 요소의 상태에 관한 부가 설명을 제공해야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22960" y="2830714"/>
            <a:ext cx="2266866" cy="33840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990893"/>
            <a:ext cx="4104304" cy="1098983"/>
            <a:chOff x="633404" y="2845589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class="col-6"&gt;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&lt;h2 class="tab-title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-tab-title js-tab-title-1 on" role="tab"&gt;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="#"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선택됨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스마트온비드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이용안내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&lt;/h2&gt;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1920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051A358-F1FF-C9A6-4267-FCC7E66C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969" y="2431378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이용안내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https://m.onbid.co.kr/mo/cma/helpmn/soUtlzGuide.do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14175"/>
          </a:xfrm>
        </p:spPr>
        <p:txBody>
          <a:bodyPr/>
          <a:lstStyle/>
          <a:p>
            <a:r>
              <a:rPr lang="ko-KR" altLang="en-US"/>
              <a:t>상호 작용이 가능한 요소는 </a:t>
            </a:r>
            <a:r>
              <a:rPr lang="en-US" altLang="ko-KR"/>
              <a:t>&lt;button&gt; </a:t>
            </a:r>
            <a:r>
              <a:rPr lang="ko-KR" altLang="en-US"/>
              <a:t>요소로 제공해야 함</a:t>
            </a:r>
            <a:endParaRPr lang="en-US" altLang="ko-KR"/>
          </a:p>
          <a:p>
            <a:r>
              <a:rPr lang="ko-KR" altLang="en-US"/>
              <a:t>요소 자체를 </a:t>
            </a:r>
            <a:r>
              <a:rPr lang="en-US" altLang="ko-KR"/>
              <a:t>&lt;button&gt;</a:t>
            </a:r>
            <a:r>
              <a:rPr lang="ko-KR" altLang="en-US"/>
              <a:t>으로 변경하거나 역할</a:t>
            </a:r>
            <a:r>
              <a:rPr lang="en-US" altLang="ko-KR"/>
              <a:t>(role)</a:t>
            </a:r>
            <a:r>
              <a:rPr lang="ko-KR" altLang="en-US"/>
              <a:t>을 </a:t>
            </a:r>
            <a:r>
              <a:rPr lang="en-US" altLang="ko-KR"/>
              <a:t>button</a:t>
            </a:r>
            <a:r>
              <a:rPr lang="ko-KR" altLang="en-US"/>
              <a:t>으로 변경하여 개선</a:t>
            </a:r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버튼 실행 시 발생되는 상호 작용에 대한 안내 문구를 제공해야 함</a:t>
            </a:r>
            <a:endParaRPr lang="en-US" altLang="ko-KR"/>
          </a:p>
          <a:p>
            <a:r>
              <a:rPr lang="ko-KR" altLang="en-US"/>
              <a:t>공통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정부재산정보공개 </a:t>
            </a:r>
            <a:r>
              <a:rPr lang="en-US" altLang="ko-KR"/>
              <a:t>&gt; </a:t>
            </a:r>
            <a:r>
              <a:rPr lang="ko-KR" altLang="en-US"/>
              <a:t>국유</a:t>
            </a:r>
            <a:r>
              <a:rPr lang="en-US" altLang="ko-KR"/>
              <a:t>/</a:t>
            </a:r>
            <a:r>
              <a:rPr lang="ko-KR" altLang="en-US"/>
              <a:t>공유재산안내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22960" y="3159119"/>
            <a:ext cx="2266866" cy="31878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990893"/>
            <a:ext cx="4104304" cy="2453393"/>
            <a:chOff x="633404" y="2845589"/>
            <a:chExt cx="4104304" cy="24533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224219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접혀 있을 때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&lt;section class="acc-item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-acc-item on"&gt;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&lt;header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상세정보 열기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class="acc-header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-acc-header"&gt;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&lt;h3 class="title"&gt;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스마트온비드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이용안내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&lt;/h3&gt;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&lt;/header&gt;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펼쳐져 있을 때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&lt;section class="acc-item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-acc-item on"&gt;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&lt;header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상세정보 닫기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class="acc-header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-acc-header"&gt;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&lt;h3 class="title"&gt;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스마트온비드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이용안내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&lt;/h3&gt;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&lt;/header&gt;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...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396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325A899-B521-35EC-384F-AA7A5F40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60" y="2493000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이용안내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https://m.onbid.co.kr/mo/cma/helpmn/soUtlzGuide.do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16.1. </a:t>
            </a:r>
            <a:r>
              <a:rPr lang="ko-KR" altLang="en-US" dirty="0"/>
              <a:t>화면이 전환되거나 팝업과 같은 이벤트가 실행되는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18654"/>
          </a:xfrm>
        </p:spPr>
        <p:txBody>
          <a:bodyPr/>
          <a:lstStyle/>
          <a:p>
            <a:r>
              <a:rPr lang="ko-KR" altLang="en-US"/>
              <a:t>컨트롤 요소 실행 시</a:t>
            </a:r>
            <a:r>
              <a:rPr lang="en-US" altLang="ko-KR"/>
              <a:t>, </a:t>
            </a:r>
            <a:r>
              <a:rPr lang="ko-KR" altLang="en-US"/>
              <a:t>사용자가 의도하지 않은 동작</a:t>
            </a:r>
            <a:r>
              <a:rPr lang="en-US" altLang="ko-KR"/>
              <a:t> </a:t>
            </a:r>
            <a:r>
              <a:rPr lang="ko-KR" altLang="en-US"/>
              <a:t>실행으로 웹페이지의 맥락이 변경되고 있음</a:t>
            </a:r>
            <a:endParaRPr lang="en-US" altLang="ko-KR"/>
          </a:p>
          <a:p>
            <a:r>
              <a:rPr lang="ko-KR" altLang="en-US"/>
              <a:t>사용자가 기능 실행의 결과를 예측할 수 있도록 동작에 대한 설명을 제공해야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481626" y="6078053"/>
            <a:ext cx="703374" cy="230947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891445"/>
            <a:ext cx="4104304" cy="1370019"/>
            <a:chOff x="633404" y="2845589"/>
            <a:chExt cx="4104304" cy="13700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15881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class="tab-content-buttons"&gt;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&lt;a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-info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-outline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-rounded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-android"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(0):"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구글 플레이스토어로 연결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안드로이드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&lt;/a&gt; 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&lt;a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-info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-outline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-rounded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btn-ios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애플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앱스토어로 연결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&gt;IOS&lt;/a&gt;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AE8E75-9114-4F9B-5152-5A824A505C0A}"/>
              </a:ext>
            </a:extLst>
          </p:cNvPr>
          <p:cNvSpPr/>
          <p:nvPr/>
        </p:nvSpPr>
        <p:spPr>
          <a:xfrm>
            <a:off x="7329000" y="6078053"/>
            <a:ext cx="703374" cy="230947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533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359DC9D-6DFA-A7D1-F1FC-CBCE979A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000" y="2402904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찾아오시는 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https://m.onbid.co.kr/mo/cma/helpmn/kamcoAddress.do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16.1. </a:t>
            </a:r>
            <a:r>
              <a:rPr lang="ko-KR" altLang="en-US" dirty="0"/>
              <a:t>화면이 전환되거나 팝업과 같은 이벤트가 실행되는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2650"/>
          </a:xfrm>
        </p:spPr>
        <p:txBody>
          <a:bodyPr/>
          <a:lstStyle/>
          <a:p>
            <a:r>
              <a:rPr lang="ko-KR" altLang="en-US"/>
              <a:t>컨트롤 요소 실행 시</a:t>
            </a:r>
            <a:r>
              <a:rPr lang="en-US" altLang="ko-KR"/>
              <a:t>, </a:t>
            </a:r>
            <a:r>
              <a:rPr lang="ko-KR" altLang="en-US"/>
              <a:t>사용자가 의도하지 않은 동작</a:t>
            </a:r>
            <a:r>
              <a:rPr lang="en-US" altLang="ko-KR"/>
              <a:t> </a:t>
            </a:r>
            <a:r>
              <a:rPr lang="ko-KR" altLang="en-US"/>
              <a:t>실행으로 웹페이지의 맥락이 변경되고 있음</a:t>
            </a:r>
            <a:endParaRPr lang="en-US" altLang="ko-KR"/>
          </a:p>
          <a:p>
            <a:r>
              <a:rPr lang="ko-KR" altLang="en-US"/>
              <a:t>사용자가 기능 실행의 결과를 예측할 수 있도록 동작에 대한 설명을 제공해야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82880" y="2804311"/>
            <a:ext cx="2266866" cy="363059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667720"/>
            <a:ext cx="4104304" cy="2047641"/>
            <a:chOff x="633404" y="2845589"/>
            <a:chExt cx="4104304" cy="20476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83643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ul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mo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-list-group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edu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-map-list-group"&gt;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&lt;!-- list-group-item 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&lt;li class="list-group-item"&gt;&lt;a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class="list-group-item-link"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(0)"&gt;				&lt;div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mo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-card"&gt;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	&lt;div class="card-body"&gt;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		&lt;div class="card-title"&gt;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본사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		&lt;div class="card-description"&gt;(48400)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부산광역시 남구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문현금융로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40&lt;/div&gt;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		&lt;div class="card-description"&gt;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부산국제금융센터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(BIFC)&lt;/div&gt;						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&lt;/div&gt;	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&lt;/li&gt;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49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A94EDB-971D-FAF6-0916-F9A9FB67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7619"/>
            <a:ext cx="2340000" cy="419778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(#F56E13)</a:t>
            </a:r>
            <a:r>
              <a:rPr lang="ko-KR" altLang="en-US" dirty="0"/>
              <a:t>와 배경</a:t>
            </a:r>
            <a:r>
              <a:rPr lang="en-US" altLang="ko-KR" dirty="0"/>
              <a:t>(#ffffff) </a:t>
            </a:r>
            <a:r>
              <a:rPr lang="ko-KR" altLang="en-US" dirty="0"/>
              <a:t>간 명도 대비가 </a:t>
            </a:r>
            <a:r>
              <a:rPr lang="en-US" altLang="ko-KR" dirty="0"/>
              <a:t>2.94:1</a:t>
            </a:r>
            <a:r>
              <a:rPr lang="ko-KR" altLang="en-US" dirty="0"/>
              <a:t>로 최소 명도 대비 기준을 충족하지 않음</a:t>
            </a:r>
            <a:endParaRPr lang="en-US" altLang="ko-KR" dirty="0"/>
          </a:p>
          <a:p>
            <a:r>
              <a:rPr lang="ko-KR" altLang="en-US" dirty="0"/>
              <a:t>명도 대비 기준을 충족하도록 텍스트 색상을 변경해야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동일 색상을 사용하는 모든 텍스트 공통 오류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1C561B-2E30-AFE5-404F-A8E7889B3317}"/>
              </a:ext>
            </a:extLst>
          </p:cNvPr>
          <p:cNvSpPr/>
          <p:nvPr/>
        </p:nvSpPr>
        <p:spPr>
          <a:xfrm>
            <a:off x="6198577" y="3947745"/>
            <a:ext cx="1644162" cy="19726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7E450E-0099-A8CC-ABB2-DD03F781FE77}"/>
              </a:ext>
            </a:extLst>
          </p:cNvPr>
          <p:cNvSpPr/>
          <p:nvPr/>
        </p:nvSpPr>
        <p:spPr>
          <a:xfrm>
            <a:off x="6198577" y="5684119"/>
            <a:ext cx="1644162" cy="19726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149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DC5189-067A-0D5B-D03A-C90D03FDA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00" y="2408306"/>
            <a:ext cx="23006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입찰결과 </a:t>
            </a:r>
            <a:r>
              <a:rPr lang="en-US" altLang="ko-KR" dirty="0"/>
              <a:t>&gt; </a:t>
            </a:r>
            <a:r>
              <a:rPr lang="ko-KR" altLang="en-US" dirty="0"/>
              <a:t>물건입찰결과 조회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https://m.onbid.co.kr/mo/bda/bidrslt/cltrBidResultList.do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844536"/>
          </a:xfrm>
        </p:spPr>
        <p:txBody>
          <a:bodyPr/>
          <a:lstStyle/>
          <a:p>
            <a:r>
              <a:rPr lang="ko-KR" altLang="en-US" dirty="0"/>
              <a:t>컨트롤 요소의 크기와 초점의 크기가 일치하지 않음</a:t>
            </a:r>
            <a:endParaRPr lang="en-US" altLang="ko-KR" dirty="0"/>
          </a:p>
          <a:p>
            <a:r>
              <a:rPr lang="ko-KR" altLang="en-US" dirty="0"/>
              <a:t>초점이 컨트롤 요소의 범위를 벗어나지 않도록 수정해야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22960" y="2830714"/>
            <a:ext cx="2266866" cy="33840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8651C9-C648-FF8D-5110-F5FEFA066522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8263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A946B7F-66A3-B4CD-12BD-50C70426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18" y="2369653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입찰결과 </a:t>
            </a:r>
            <a:r>
              <a:rPr lang="en-US" altLang="ko-KR"/>
              <a:t>&gt; </a:t>
            </a:r>
            <a:r>
              <a:rPr lang="ko-KR" altLang="en-US"/>
              <a:t>물건입찰결과 조회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https://m.onbid.co.kr/mo/bda/bidrslt/cltrBidResultList.do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스크린 리더 테스트 오류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en-US" altLang="ko-KR" dirty="0"/>
              <a:t>Android </a:t>
            </a:r>
            <a:r>
              <a:rPr lang="ko-KR" altLang="en-US" dirty="0"/>
              <a:t>스크린 리더</a:t>
            </a:r>
            <a:r>
              <a:rPr lang="en-US" altLang="ko-KR" dirty="0"/>
              <a:t>(</a:t>
            </a:r>
            <a:r>
              <a:rPr lang="en-US" altLang="ko-KR" dirty="0" err="1"/>
              <a:t>TalkBack</a:t>
            </a:r>
            <a:r>
              <a:rPr lang="en-US" altLang="ko-KR" dirty="0"/>
              <a:t>) </a:t>
            </a:r>
            <a:r>
              <a:rPr lang="ko-KR" altLang="en-US" dirty="0"/>
              <a:t>실행 후 링크 요소 실행</a:t>
            </a:r>
            <a:r>
              <a:rPr lang="en-US" altLang="ko-KR" dirty="0"/>
              <a:t>(</a:t>
            </a:r>
            <a:r>
              <a:rPr lang="ko-KR" altLang="en-US" dirty="0"/>
              <a:t>더블 탭</a:t>
            </a:r>
            <a:r>
              <a:rPr lang="en-US" altLang="ko-KR" dirty="0"/>
              <a:t>) </a:t>
            </a:r>
            <a:r>
              <a:rPr lang="ko-KR" altLang="en-US" dirty="0"/>
              <a:t>시 상세 페이지로 이동하지 않음</a:t>
            </a:r>
            <a:endParaRPr lang="en-US" altLang="ko-KR" dirty="0"/>
          </a:p>
          <a:p>
            <a:r>
              <a:rPr lang="en-US" altLang="ko-KR" dirty="0"/>
              <a:t>Click Event</a:t>
            </a:r>
            <a:r>
              <a:rPr lang="ko-KR" altLang="en-US" dirty="0"/>
              <a:t> </a:t>
            </a:r>
            <a:r>
              <a:rPr lang="en-US" altLang="ko-KR" dirty="0"/>
              <a:t>Listeners</a:t>
            </a:r>
            <a:r>
              <a:rPr lang="ko-KR" altLang="en-US" dirty="0"/>
              <a:t>를 수행하는 요소를 </a:t>
            </a:r>
            <a:r>
              <a:rPr lang="en-US" altLang="ko-KR" dirty="0"/>
              <a:t>&lt;div&gt;</a:t>
            </a:r>
            <a:r>
              <a:rPr lang="ko-KR" altLang="en-US" dirty="0"/>
              <a:t>가 아닌 </a:t>
            </a:r>
            <a:r>
              <a:rPr lang="en-US" altLang="ko-KR" dirty="0"/>
              <a:t>&lt;a&gt;</a:t>
            </a:r>
            <a:r>
              <a:rPr lang="ko-KR" altLang="en-US" dirty="0"/>
              <a:t> 요소로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8229" y="3374775"/>
            <a:ext cx="2266866" cy="84622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76F631-4DEA-354E-87BE-5357A183F610}"/>
              </a:ext>
            </a:extLst>
          </p:cNvPr>
          <p:cNvGrpSpPr/>
          <p:nvPr/>
        </p:nvGrpSpPr>
        <p:grpSpPr>
          <a:xfrm>
            <a:off x="633100" y="3667720"/>
            <a:ext cx="4104304" cy="828332"/>
            <a:chOff x="633404" y="2845589"/>
            <a:chExt cx="4104304" cy="828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E55B6F-A631-6131-6E9E-26DA6323024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4A44E0-D3EB-20DE-A03F-6251C7EED597}"/>
                </a:ext>
              </a:extLst>
            </p:cNvPr>
            <p:cNvSpPr/>
            <p:nvPr/>
          </p:nvSpPr>
          <p:spPr>
            <a:xfrm>
              <a:off x="633404" y="3056792"/>
              <a:ext cx="4104000" cy="61712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(0)"&gt;</a:t>
              </a:r>
              <a:r>
                <a:rPr lang="en-US" altLang="ko-KR" sz="800" dirty="0">
                  <a:solidFill>
                    <a:schemeClr val="accent1"/>
                  </a:solidFill>
                  <a:latin typeface="+mn-ea"/>
                </a:rPr>
                <a:t> &lt;-- Event Listeners </a:t>
              </a:r>
              <a:r>
                <a:rPr lang="ko-KR" altLang="en-US" sz="800" dirty="0">
                  <a:solidFill>
                    <a:schemeClr val="accent1"/>
                  </a:solidFill>
                  <a:latin typeface="+mn-ea"/>
                </a:rPr>
                <a:t>대상 요소</a:t>
              </a:r>
              <a:endParaRPr lang="en-US" altLang="ko-KR" sz="800" dirty="0">
                <a:solidFill>
                  <a:schemeClr val="accent1"/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class="layout-container"&gt;</a:t>
              </a:r>
              <a:r>
                <a:rPr lang="en-US" altLang="ko-KR" sz="800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ko-KR" sz="800" dirty="0">
                  <a:solidFill>
                    <a:srgbClr val="C00000"/>
                  </a:solidFill>
                  <a:latin typeface="+mn-ea"/>
                </a:rPr>
                <a:t>&lt;-- </a:t>
              </a:r>
              <a:r>
                <a:rPr lang="ko-KR" altLang="en-US" sz="800" dirty="0">
                  <a:solidFill>
                    <a:srgbClr val="C00000"/>
                  </a:solidFill>
                  <a:latin typeface="+mn-ea"/>
                </a:rPr>
                <a:t>현재 </a:t>
              </a:r>
              <a:r>
                <a:rPr lang="en-US" altLang="ko-KR" sz="800" dirty="0">
                  <a:solidFill>
                    <a:srgbClr val="C00000"/>
                  </a:solidFill>
                  <a:latin typeface="+mn-ea"/>
                </a:rPr>
                <a:t>Event Listeners </a:t>
              </a:r>
              <a:r>
                <a:rPr lang="ko-KR" altLang="en-US" sz="800" dirty="0">
                  <a:solidFill>
                    <a:srgbClr val="C00000"/>
                  </a:solidFill>
                  <a:latin typeface="+mn-ea"/>
                </a:rPr>
                <a:t>대상 요소</a:t>
              </a:r>
              <a:endParaRPr lang="en-US" altLang="ko-KR" sz="800" dirty="0">
                <a:solidFill>
                  <a:srgbClr val="C00000"/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&lt;div class="detail layout-left"&gt;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9821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3B8C4C8-7012-FFD7-08F5-AC3DFEF4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22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입찰결과 </a:t>
            </a:r>
            <a:r>
              <a:rPr lang="en-US" altLang="ko-KR"/>
              <a:t>&gt; </a:t>
            </a:r>
            <a:r>
              <a:rPr lang="ko-KR" altLang="en-US"/>
              <a:t>물건입찰결과 조회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https://m.onbid.co.kr/mo/bda/bidrslt/cltrBidResultList.do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8612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(#66C9DD) </a:t>
            </a:r>
            <a:r>
              <a:rPr lang="ko-KR" altLang="en-US"/>
              <a:t>간 명도대비가 </a:t>
            </a:r>
            <a:r>
              <a:rPr lang="en-US" altLang="ko-KR"/>
              <a:t>1.9:1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#C8C8C8) </a:t>
            </a:r>
            <a:r>
              <a:rPr lang="ko-KR" altLang="en-US"/>
              <a:t>간 명도대비가 </a:t>
            </a:r>
            <a:r>
              <a:rPr lang="en-US" altLang="ko-KR"/>
              <a:t>1.7:1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879080" y="3597939"/>
            <a:ext cx="396000" cy="281513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504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6F588E-21B6-8C38-37C4-BED1EA87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702" y="2386017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입찰결과 </a:t>
            </a:r>
            <a:r>
              <a:rPr lang="en-US" altLang="ko-KR"/>
              <a:t>&gt; </a:t>
            </a:r>
            <a:r>
              <a:rPr lang="ko-KR" altLang="en-US"/>
              <a:t>물건입찰결과 조회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https://m.onbid.co.kr/mo/bda/bidrslt/cltrBidResultList.do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8612"/>
          </a:xfrm>
        </p:spPr>
        <p:txBody>
          <a:bodyPr/>
          <a:lstStyle/>
          <a:p>
            <a:r>
              <a:rPr lang="ko-KR" altLang="en-US"/>
              <a:t>상호 작용이 가능한 요소는 </a:t>
            </a:r>
            <a:r>
              <a:rPr lang="en-US" altLang="ko-KR"/>
              <a:t>&lt;button&gt; </a:t>
            </a:r>
            <a:r>
              <a:rPr lang="ko-KR" altLang="en-US"/>
              <a:t>요소로 제공해야 함</a:t>
            </a:r>
            <a:endParaRPr lang="en-US" altLang="ko-KR"/>
          </a:p>
          <a:p>
            <a:r>
              <a:rPr lang="ko-KR" altLang="en-US"/>
              <a:t>요소 자체를 </a:t>
            </a:r>
            <a:r>
              <a:rPr lang="en-US" altLang="ko-KR"/>
              <a:t>&lt;button&gt;</a:t>
            </a:r>
            <a:r>
              <a:rPr lang="ko-KR" altLang="en-US"/>
              <a:t>으로 변경하거나 역할</a:t>
            </a:r>
            <a:r>
              <a:rPr lang="en-US" altLang="ko-KR"/>
              <a:t>(role)</a:t>
            </a:r>
            <a:r>
              <a:rPr lang="ko-KR" altLang="en-US"/>
              <a:t>을 </a:t>
            </a:r>
            <a:r>
              <a:rPr lang="en-US" altLang="ko-KR"/>
              <a:t>button</a:t>
            </a:r>
            <a:r>
              <a:rPr lang="ko-KR" altLang="en-US"/>
              <a:t>으로 변경하여 개선</a:t>
            </a:r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버튼 실행 시 발생되는 상호 작용에 대한 안내 문구를 제공해야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71391" y="2890201"/>
            <a:ext cx="2026592" cy="32279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754857"/>
            <a:ext cx="4104304" cy="1640862"/>
            <a:chOff x="633404" y="2845589"/>
            <a:chExt cx="4104304" cy="16408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42965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접혀 있을 때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--!&gt;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&lt;section class="acc-item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-acc-item"&gt;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&lt;header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상세내용 펼치기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class="acc-header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-acc-header" &gt;&lt;h3 class="title"&gt;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알아두실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사항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&lt;/h3&gt;&lt;/header&gt;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펼쳐져 있을 때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--!&gt;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&lt;section class="acc-item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-acc-item on"&gt;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&lt;header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상세내용 접기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class="acc-header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-acc-header" &gt;&lt;h3 class="title"&gt;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알아두실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사항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&lt;/h3&gt;&lt;/header&gt;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1745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24A476BC-DC1A-3BF2-9DA2-7D6105D5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702" y="2386017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입찰결과 </a:t>
            </a:r>
            <a:r>
              <a:rPr lang="en-US" altLang="ko-KR"/>
              <a:t>&gt; </a:t>
            </a:r>
            <a:r>
              <a:rPr lang="ko-KR" altLang="en-US"/>
              <a:t>물건입찰결과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https://m.onbid.co.kr/mo/bda/bidrslt/cltrBidResultList.do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71391" y="2795811"/>
            <a:ext cx="2026592" cy="247248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963CB4F-617A-6ACE-D00D-A4DD724171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556" y="1225704"/>
            <a:ext cx="8224519" cy="208800"/>
          </a:xfrm>
        </p:spPr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7D25938-C006-0EC2-3852-14B9FEDFE8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556" y="1434504"/>
            <a:ext cx="6613524" cy="338400"/>
          </a:xfrm>
        </p:spPr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EE61F3D0-7D2D-4A6F-C244-280A6133B6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8574"/>
          </a:xfrm>
        </p:spPr>
        <p:txBody>
          <a:bodyPr/>
          <a:lstStyle/>
          <a:p>
            <a:r>
              <a:rPr lang="ko-KR" altLang="en-US"/>
              <a:t>컨트롤 요소에 진입한 초점을 시각적으로 명확하게 확인할 수 없음</a:t>
            </a:r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FC20AF-FF09-9A9F-C11B-373287335EB4}"/>
              </a:ext>
            </a:extLst>
          </p:cNvPr>
          <p:cNvSpPr/>
          <p:nvPr/>
        </p:nvSpPr>
        <p:spPr>
          <a:xfrm>
            <a:off x="6271391" y="3965739"/>
            <a:ext cx="2026592" cy="247248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129337-EE53-ECC6-53E6-77A134A3B42B}"/>
              </a:ext>
            </a:extLst>
          </p:cNvPr>
          <p:cNvSpPr/>
          <p:nvPr/>
        </p:nvSpPr>
        <p:spPr>
          <a:xfrm>
            <a:off x="6271391" y="4568674"/>
            <a:ext cx="2026592" cy="51632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636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832237A-AFF5-AE30-F956-1AA930CF1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" b="4660"/>
          <a:stretch/>
        </p:blipFill>
        <p:spPr bwMode="auto">
          <a:xfrm>
            <a:off x="6324460" y="2587555"/>
            <a:ext cx="1863866" cy="36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입찰결과 </a:t>
            </a:r>
            <a:r>
              <a:rPr lang="en-US" altLang="ko-KR"/>
              <a:t>&gt; </a:t>
            </a:r>
            <a:r>
              <a:rPr lang="ko-KR" altLang="en-US"/>
              <a:t>물건입찰결과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https://m.onbid.co.kr/mo/bda/bidrslt/cltrBidResultList.do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022"/>
          </a:xfrm>
        </p:spPr>
        <p:txBody>
          <a:bodyPr/>
          <a:lstStyle/>
          <a:p>
            <a:r>
              <a:rPr lang="ko-KR" altLang="en-US"/>
              <a:t>링크 텍스트를 정확한 내용으로 제공하여 보조 기술 사용자도 동등한 정보를 전달받을 수 있도록 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417345" y="3661626"/>
            <a:ext cx="783689" cy="199374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0B595B-680B-55BD-12D1-A6542BEC3919}"/>
              </a:ext>
            </a:extLst>
          </p:cNvPr>
          <p:cNvSpPr/>
          <p:nvPr/>
        </p:nvSpPr>
        <p:spPr>
          <a:xfrm>
            <a:off x="7302835" y="3661626"/>
            <a:ext cx="783689" cy="199374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C6C269-EF51-AE09-D957-AB3BB7569FB8}"/>
              </a:ext>
            </a:extLst>
          </p:cNvPr>
          <p:cNvGrpSpPr/>
          <p:nvPr/>
        </p:nvGrpSpPr>
        <p:grpSpPr>
          <a:xfrm>
            <a:off x="633100" y="3512768"/>
            <a:ext cx="4104304" cy="1776797"/>
            <a:chOff x="633404" y="2845589"/>
            <a:chExt cx="4104304" cy="17767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F979A-0DDC-9B83-883A-8A68D57D4F4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4796FD-2B39-6C1B-7F01-18C0AEDA24BD}"/>
                </a:ext>
              </a:extLst>
            </p:cNvPr>
            <p:cNvSpPr/>
            <p:nvPr/>
          </p:nvSpPr>
          <p:spPr>
            <a:xfrm>
              <a:off x="633404" y="3056792"/>
              <a:ext cx="4104000" cy="156559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class="layout-half bid-min-amount-wrapper"&gt; 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class="layout-left"&gt;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&lt;select 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최저입찰금액 최저금액 선택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name="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searchFromMinBidPrc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searchFromMinBidPrc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class="layout-right"&gt;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&lt;select 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최저입찰금액 최고금액 선택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name="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searchToMinBidPrc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searchToMinBidPrc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...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6521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832237A-AFF5-AE30-F956-1AA930CF1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" b="4660"/>
          <a:stretch/>
        </p:blipFill>
        <p:spPr bwMode="auto">
          <a:xfrm>
            <a:off x="6324460" y="2587555"/>
            <a:ext cx="1863866" cy="36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입찰결과 </a:t>
            </a:r>
            <a:r>
              <a:rPr lang="en-US" altLang="ko-KR"/>
              <a:t>&gt; </a:t>
            </a:r>
            <a:r>
              <a:rPr lang="ko-KR" altLang="en-US"/>
              <a:t>물건입찰결과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https://m.onbid.co.kr/mo/bda/bidrslt/cltrBidResultList.do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7984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(#AAAAAA)</a:t>
            </a:r>
            <a:r>
              <a:rPr lang="ko-KR" altLang="en-US"/>
              <a:t>와 배경</a:t>
            </a:r>
            <a:r>
              <a:rPr lang="en-US" altLang="ko-KR"/>
              <a:t>(#EEEEEF) </a:t>
            </a:r>
            <a:r>
              <a:rPr lang="ko-KR" altLang="en-US"/>
              <a:t>간 명도대비가 </a:t>
            </a:r>
            <a:r>
              <a:rPr lang="en-US" altLang="ko-KR"/>
              <a:t>2:1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416752" y="4620701"/>
            <a:ext cx="1661606" cy="17629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99BDEF-2B17-513B-269C-E7A77F0301D8}"/>
              </a:ext>
            </a:extLst>
          </p:cNvPr>
          <p:cNvSpPr/>
          <p:nvPr/>
        </p:nvSpPr>
        <p:spPr>
          <a:xfrm>
            <a:off x="6416752" y="5069459"/>
            <a:ext cx="1661606" cy="17629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1EA991-BCF0-5FC2-A574-B9730C0B0C9A}"/>
              </a:ext>
            </a:extLst>
          </p:cNvPr>
          <p:cNvSpPr/>
          <p:nvPr/>
        </p:nvSpPr>
        <p:spPr>
          <a:xfrm>
            <a:off x="6416752" y="5506876"/>
            <a:ext cx="1661606" cy="17629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42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입찰결과 </a:t>
            </a:r>
            <a:r>
              <a:rPr lang="en-US" altLang="ko-KR"/>
              <a:t>&gt; </a:t>
            </a:r>
            <a:r>
              <a:rPr lang="ko-KR" altLang="en-US"/>
              <a:t>물건입찰결과 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https://m.onbid.co.kr/mo/bda/bidrslt/cltrBidResultList.do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7316"/>
          </a:xfrm>
        </p:spPr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/>
              <a:t>속성값은 입력 서식의 여러 가지 속성</a:t>
            </a:r>
            <a:r>
              <a:rPr lang="en-US" altLang="ko-KR" dirty="0"/>
              <a:t>, </a:t>
            </a:r>
            <a:r>
              <a:rPr lang="ko-KR" altLang="en-US" dirty="0"/>
              <a:t>연결된 레이블에 따라 스크린 리더가 무시할 수 있으므로 입력 서식의 대체 수단이 될 수 없음</a:t>
            </a:r>
            <a:endParaRPr lang="en-US" altLang="ko-KR" dirty="0"/>
          </a:p>
          <a:p>
            <a:r>
              <a:rPr lang="en-US" altLang="ko-KR" dirty="0"/>
              <a:t>&lt;label&gt;, title, aria-label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입력 서식의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  <a:r>
              <a:rPr lang="en-US" altLang="ko-KR" dirty="0"/>
              <a:t>"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110044"/>
            <a:ext cx="4104304" cy="1641375"/>
            <a:chOff x="633404" y="2845589"/>
            <a:chExt cx="4104304" cy="16413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43017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&lt;input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기관명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type="search"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searchRgstOrgNm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searchRgstOrgNm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기관명을 입력해주세요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&lt;input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물건관리번호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type=＂search＂ id=＂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searchCltrMnmtNo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＂ name=＂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searchCltrMnmtNo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＂ placeholder=＂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물건관리번호를 입력해주세요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.＂&gt;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&lt;input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aria-label="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+mn-ea"/>
                </a:rPr>
                <a:t>물건명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type="search"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searchCltrNm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searchCltrNm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물건명을 입력해주세요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...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A80B6BC3-B56A-A935-5B0D-7CB0BE84A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" b="4660"/>
          <a:stretch/>
        </p:blipFill>
        <p:spPr bwMode="auto">
          <a:xfrm>
            <a:off x="6324460" y="2587555"/>
            <a:ext cx="1863866" cy="36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E6D5B0-95C8-4354-461A-783FF9FB1C5C}"/>
              </a:ext>
            </a:extLst>
          </p:cNvPr>
          <p:cNvSpPr/>
          <p:nvPr/>
        </p:nvSpPr>
        <p:spPr>
          <a:xfrm>
            <a:off x="6416752" y="4620701"/>
            <a:ext cx="1661606" cy="17629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BFC2CF-BE34-2DA7-0918-C0C96052B5FF}"/>
              </a:ext>
            </a:extLst>
          </p:cNvPr>
          <p:cNvSpPr/>
          <p:nvPr/>
        </p:nvSpPr>
        <p:spPr>
          <a:xfrm>
            <a:off x="6416752" y="5069459"/>
            <a:ext cx="1661606" cy="17629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444CBD-5C27-70A8-578F-21E2F1356BE3}"/>
              </a:ext>
            </a:extLst>
          </p:cNvPr>
          <p:cNvSpPr/>
          <p:nvPr/>
        </p:nvSpPr>
        <p:spPr>
          <a:xfrm>
            <a:off x="6416752" y="5506876"/>
            <a:ext cx="1661606" cy="17629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6339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444902-3DC9-36FE-53C7-5AA4C94B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38" y="2246825"/>
            <a:ext cx="2160000" cy="422447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정부재산정보공개 </a:t>
            </a:r>
            <a:r>
              <a:rPr lang="en-US" altLang="ko-KR"/>
              <a:t>&gt; </a:t>
            </a:r>
            <a:r>
              <a:rPr lang="ko-KR" altLang="en-US"/>
              <a:t>국유</a:t>
            </a:r>
            <a:r>
              <a:rPr lang="en-US" altLang="ko-KR"/>
              <a:t>/</a:t>
            </a:r>
            <a:r>
              <a:rPr lang="ko-KR" altLang="en-US"/>
              <a:t>공유재산물건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https://m.onbid.co.kr/mo/ipa/gvwsmn/governmentOwnershipPropertyList.do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79921"/>
          </a:xfrm>
        </p:spPr>
        <p:txBody>
          <a:bodyPr/>
          <a:lstStyle/>
          <a:p>
            <a:r>
              <a:rPr lang="ko-KR" altLang="en-US" dirty="0"/>
              <a:t>스크린 리더 사용자는 </a:t>
            </a:r>
            <a:r>
              <a:rPr lang="en-US" altLang="ko-KR" dirty="0"/>
              <a:t>"</a:t>
            </a:r>
            <a:r>
              <a:rPr lang="ko-KR" altLang="en-US" dirty="0"/>
              <a:t>목록보기</a:t>
            </a:r>
            <a:r>
              <a:rPr lang="en-US" altLang="ko-KR" dirty="0"/>
              <a:t>"</a:t>
            </a:r>
            <a:r>
              <a:rPr lang="ko-KR" altLang="en-US" dirty="0"/>
              <a:t>를 통해 물건을 쉽게 확인할 수 있음</a:t>
            </a:r>
            <a:endParaRPr lang="en-US" altLang="ko-KR" dirty="0"/>
          </a:p>
          <a:p>
            <a:r>
              <a:rPr lang="ko-KR" altLang="en-US" dirty="0"/>
              <a:t>지도 및 지도 영역 내 버튼 도구들은 스크린 리더가 접근되지 않도록 처리</a:t>
            </a:r>
            <a:endParaRPr lang="en-US" altLang="ko-KR" dirty="0"/>
          </a:p>
          <a:p>
            <a:r>
              <a:rPr lang="en-US" altLang="ko-KR" dirty="0">
                <a:highlight>
                  <a:srgbClr val="FFFF00"/>
                </a:highlight>
              </a:rPr>
              <a:t>"</a:t>
            </a:r>
            <a:r>
              <a:rPr lang="ko-KR" altLang="en-US" dirty="0">
                <a:highlight>
                  <a:srgbClr val="FFFF00"/>
                </a:highlight>
              </a:rPr>
              <a:t>물건검색 </a:t>
            </a:r>
            <a:r>
              <a:rPr lang="en-US" altLang="ko-KR" dirty="0">
                <a:highlight>
                  <a:srgbClr val="FFFF00"/>
                </a:highlight>
              </a:rPr>
              <a:t>&gt; </a:t>
            </a:r>
            <a:r>
              <a:rPr lang="ko-KR" altLang="en-US" dirty="0">
                <a:highlight>
                  <a:srgbClr val="FFFF00"/>
                </a:highlight>
              </a:rPr>
              <a:t>지도검색</a:t>
            </a:r>
            <a:r>
              <a:rPr lang="en-US" altLang="ko-KR" dirty="0">
                <a:highlight>
                  <a:srgbClr val="FFFF00"/>
                </a:highlight>
              </a:rPr>
              <a:t>" </a:t>
            </a:r>
            <a:r>
              <a:rPr lang="ko-KR" altLang="en-US" dirty="0">
                <a:highlight>
                  <a:srgbClr val="FFFF00"/>
                </a:highlight>
              </a:rPr>
              <a:t>내 지도 영역도 동일하게 개선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49337" y="3165003"/>
            <a:ext cx="2141809" cy="301598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827313"/>
            <a:ext cx="4104304" cy="558002"/>
            <a:chOff x="633404" y="2845589"/>
            <a:chExt cx="4104304" cy="5580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34679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class="stuff-map-wrapper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-stuff-map-wrapper"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aria-hidden="true"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7930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테마물건 </a:t>
            </a:r>
            <a:r>
              <a:rPr lang="en-US" altLang="ko-KR" dirty="0"/>
              <a:t>&gt; </a:t>
            </a:r>
            <a:r>
              <a:rPr lang="ko-KR" altLang="en-US" dirty="0"/>
              <a:t>부동산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https://m.onbid.co.kr/mo/cta/onbidbest/interestTop20CltrList.do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963CB4F-617A-6ACE-D00D-A4DD724171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556" y="1225704"/>
            <a:ext cx="8224519" cy="208800"/>
          </a:xfrm>
        </p:spPr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7D25938-C006-0EC2-3852-14B9FEDFE8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556" y="1434504"/>
            <a:ext cx="6613524" cy="338400"/>
          </a:xfrm>
        </p:spPr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EE61F3D0-7D2D-4A6F-C244-280A6133B6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8574"/>
          </a:xfrm>
        </p:spPr>
        <p:txBody>
          <a:bodyPr/>
          <a:lstStyle/>
          <a:p>
            <a:r>
              <a:rPr lang="ko-KR" altLang="en-US"/>
              <a:t>컨트롤 요소에 진입한 초점을 시각적으로 명확하게 확인할 수 없음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EC315-6899-0944-8CD0-EAD10CE9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98" y="2547826"/>
            <a:ext cx="2064468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8D381F-062E-26DE-3E94-6D5A81A54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000" y="2547826"/>
            <a:ext cx="2064468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5283240" y="3949626"/>
            <a:ext cx="1842356" cy="39819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AB1770-94C8-BF66-7E51-0B5E8F36153A}"/>
              </a:ext>
            </a:extLst>
          </p:cNvPr>
          <p:cNvSpPr/>
          <p:nvPr/>
        </p:nvSpPr>
        <p:spPr>
          <a:xfrm>
            <a:off x="7440056" y="3857224"/>
            <a:ext cx="1842356" cy="58300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5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8EEE300-1CC5-0D31-79E4-3DDF826C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94" y="2254952"/>
            <a:ext cx="2340000" cy="35805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16.1. </a:t>
            </a:r>
            <a:r>
              <a:rPr lang="ko-KR" altLang="en-US" dirty="0"/>
              <a:t>화면이 전환되거나 팝업과 같은 이벤트가 실행되는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ko-KR" altLang="en-US" dirty="0"/>
              <a:t>상호 작용이 가능한 요소는 </a:t>
            </a:r>
            <a:r>
              <a:rPr lang="en-US" altLang="ko-KR" dirty="0"/>
              <a:t>&lt;button&gt; </a:t>
            </a:r>
            <a:r>
              <a:rPr lang="ko-KR" altLang="en-US" dirty="0"/>
              <a:t>요소로 제공해야 함</a:t>
            </a:r>
            <a:endParaRPr lang="en-US" altLang="ko-KR" dirty="0"/>
          </a:p>
          <a:p>
            <a:r>
              <a:rPr lang="ko-KR" altLang="en-US" dirty="0"/>
              <a:t>요소 자체를 </a:t>
            </a:r>
            <a:r>
              <a:rPr lang="en-US" altLang="ko-KR" dirty="0"/>
              <a:t>&lt;button&gt;</a:t>
            </a:r>
            <a:r>
              <a:rPr lang="ko-KR" altLang="en-US" dirty="0"/>
              <a:t>으로 변경하거나 역할</a:t>
            </a:r>
            <a:r>
              <a:rPr lang="en-US" altLang="ko-KR" dirty="0"/>
              <a:t>(role)</a:t>
            </a:r>
            <a:r>
              <a:rPr lang="ko-KR" altLang="en-US" dirty="0"/>
              <a:t>을 </a:t>
            </a:r>
            <a:r>
              <a:rPr lang="en-US" altLang="ko-KR" dirty="0"/>
              <a:t>button</a:t>
            </a:r>
            <a:r>
              <a:rPr lang="ko-KR" altLang="en-US" dirty="0"/>
              <a:t>으로 변경하여 개선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버튼 실행 시 발생되는 상호 작용에 대한 안내 문구를 제공해야 함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090247" y="3609140"/>
            <a:ext cx="854017" cy="25549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69C3F-5487-21ED-716A-8870C0E2968D}"/>
              </a:ext>
            </a:extLst>
          </p:cNvPr>
          <p:cNvGrpSpPr/>
          <p:nvPr/>
        </p:nvGrpSpPr>
        <p:grpSpPr>
          <a:xfrm>
            <a:off x="633404" y="3524969"/>
            <a:ext cx="4104304" cy="828268"/>
            <a:chOff x="633404" y="2845589"/>
            <a:chExt cx="4104304" cy="8282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4443F5-0C06-8322-4814-229F911B994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3DC8F3A-5DFD-9721-CC39-7F088B20D535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role="button" title="1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차 분류 선택 취소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부동산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 title="2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차 분류 선택 취소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주거용 건물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 title="3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차 분류 선택 취소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빌라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5445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37347E3-923E-26CD-1A3A-ED74D3D48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00" y="2381075"/>
            <a:ext cx="2059867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테마물건 </a:t>
            </a:r>
            <a:r>
              <a:rPr lang="en-US" altLang="ko-KR"/>
              <a:t>&gt; </a:t>
            </a:r>
            <a:r>
              <a:rPr lang="ko-KR" altLang="en-US"/>
              <a:t>부동산 </a:t>
            </a:r>
            <a:r>
              <a:rPr lang="en-US" altLang="ko-KR"/>
              <a:t>&gt; </a:t>
            </a:r>
            <a:r>
              <a:rPr lang="ko-KR" altLang="en-US" err="1"/>
              <a:t>물건상세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https://m.onbid.co.kr/mo/cta/cltr/baseInfo.do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880581" y="3613388"/>
            <a:ext cx="502612" cy="206718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FC77CEED-A352-F403-4354-B181146FAB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556" y="1225704"/>
            <a:ext cx="8224519" cy="208800"/>
          </a:xfrm>
        </p:spPr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CDDC0A25-53F8-8AA3-DA1A-9863236CB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556" y="1434504"/>
            <a:ext cx="6613524" cy="338400"/>
          </a:xfrm>
        </p:spPr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431C53A3-FAB5-25A9-4598-A43498E19A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3946"/>
          </a:xfrm>
        </p:spPr>
        <p:txBody>
          <a:bodyPr/>
          <a:lstStyle/>
          <a:p>
            <a:r>
              <a:rPr lang="ko-KR" altLang="en-US"/>
              <a:t>컨트롤 요소의 크기와 초점의 크기가 일치하지 않음</a:t>
            </a:r>
            <a:endParaRPr lang="en-US" altLang="ko-KR"/>
          </a:p>
          <a:p>
            <a:r>
              <a:rPr lang="ko-KR" altLang="en-US"/>
              <a:t>초점이 컨트롤 요소의 범위를 벗어나지 않도록 수정해야 함</a:t>
            </a:r>
            <a:endParaRPr lang="en-US" altLang="ko-KR"/>
          </a:p>
          <a:p>
            <a:r>
              <a:rPr lang="ko-KR" altLang="en-US"/>
              <a:t>공통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테마물건 </a:t>
            </a:r>
            <a:r>
              <a:rPr lang="en-US" altLang="ko-KR"/>
              <a:t>&gt; </a:t>
            </a:r>
            <a:r>
              <a:rPr lang="ko-KR" altLang="en-US"/>
              <a:t>동산</a:t>
            </a:r>
            <a:r>
              <a:rPr lang="en-US" altLang="ko-KR"/>
              <a:t>/</a:t>
            </a:r>
            <a:r>
              <a:rPr lang="ko-KR" altLang="en-US"/>
              <a:t>기타자산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552353D-C54F-0C28-C35D-16831BFC5583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88C076-0D09-6910-E542-CCF666DA7810}"/>
              </a:ext>
            </a:extLst>
          </p:cNvPr>
          <p:cNvSpPr/>
          <p:nvPr/>
        </p:nvSpPr>
        <p:spPr>
          <a:xfrm>
            <a:off x="6318674" y="4869000"/>
            <a:ext cx="218326" cy="33840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ED1F77-EADD-900E-28AB-68D2363440B7}"/>
              </a:ext>
            </a:extLst>
          </p:cNvPr>
          <p:cNvSpPr/>
          <p:nvPr/>
        </p:nvSpPr>
        <p:spPr>
          <a:xfrm>
            <a:off x="8163704" y="4869000"/>
            <a:ext cx="218326" cy="33840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4015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1E2F2F0-5312-2A06-FA9B-DBD80ADF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33" y="2550616"/>
            <a:ext cx="2064468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C55C7A-030B-8442-BBB6-930D7A8C5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66" y="2550616"/>
            <a:ext cx="2064467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테마물건 </a:t>
            </a:r>
            <a:r>
              <a:rPr lang="en-US" altLang="ko-KR"/>
              <a:t>&gt; </a:t>
            </a:r>
            <a:r>
              <a:rPr lang="ko-KR" altLang="en-US"/>
              <a:t>부동산 </a:t>
            </a:r>
            <a:r>
              <a:rPr lang="en-US" altLang="ko-KR"/>
              <a:t>&gt; </a:t>
            </a:r>
            <a:r>
              <a:rPr lang="ko-KR" altLang="en-US" err="1"/>
              <a:t>물건상세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4"/>
              </a:rPr>
              <a:t>https://m.onbid.co.kr/mo/cta/cltr/baseInfo.do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581982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접근할 수 있는 형태로 요소의 상태에 관한 부가 설명을 제공해야 함</a:t>
            </a:r>
            <a:br>
              <a:rPr lang="en-US" altLang="ko-KR"/>
            </a:br>
            <a:r>
              <a:rPr lang="ko-KR" altLang="en-US"/>
              <a:t>공통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테마물건 </a:t>
            </a:r>
            <a:r>
              <a:rPr lang="en-US" altLang="ko-KR"/>
              <a:t>&gt; </a:t>
            </a:r>
            <a:r>
              <a:rPr lang="ko-KR" altLang="en-US"/>
              <a:t>동산</a:t>
            </a:r>
            <a:r>
              <a:rPr lang="en-US" altLang="ko-KR"/>
              <a:t>/</a:t>
            </a:r>
            <a:r>
              <a:rPr lang="ko-KR" altLang="en-US"/>
              <a:t>기타자산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5202682" y="4149000"/>
            <a:ext cx="2078551" cy="23761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933000"/>
            <a:ext cx="4104304" cy="1235110"/>
            <a:chOff x="633404" y="2845589"/>
            <a:chExt cx="4104304" cy="1235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02390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class="col-2-4"&gt; 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&lt;h4 class="tab-title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-tab-title on" role="tab"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tab_cltrInfoByPicture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&lt;a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선택됨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사진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&lt;/h4&gt;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...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6EF9B9-A048-E0A7-DD06-46587A11503C}"/>
              </a:ext>
            </a:extLst>
          </p:cNvPr>
          <p:cNvSpPr/>
          <p:nvPr/>
        </p:nvSpPr>
        <p:spPr>
          <a:xfrm>
            <a:off x="7274192" y="3517778"/>
            <a:ext cx="2064467" cy="23761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088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27240-BC0E-6B46-9E24-87BE428E7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테마물건 </a:t>
            </a:r>
            <a:r>
              <a:rPr lang="en-US" altLang="ko-KR"/>
              <a:t>&gt; </a:t>
            </a:r>
            <a:r>
              <a:rPr lang="ko-KR" altLang="en-US"/>
              <a:t>부동산 </a:t>
            </a:r>
            <a:r>
              <a:rPr lang="en-US" altLang="ko-KR"/>
              <a:t>&gt; </a:t>
            </a:r>
            <a:r>
              <a:rPr lang="ko-KR" altLang="en-US" err="1"/>
              <a:t>물건상세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EDE810-BCA6-8486-021B-4637388A74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https://m.onbid.co.kr/mo/cta/cltr/baseInfo.do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3231ED-7C13-CC5F-FD4D-9D7BE6775B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1F49F4B-1EEE-7FEB-6338-57A204AF3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DF202E5-026E-7F29-56E7-ADB98F1547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7984"/>
          </a:xfrm>
        </p:spPr>
        <p:txBody>
          <a:bodyPr/>
          <a:lstStyle/>
          <a:p>
            <a:r>
              <a:rPr lang="ko-KR" altLang="en-US"/>
              <a:t>컨트롤 요소에 진입한 초점을 시각적으로 명확하게 확인할 수 없음</a:t>
            </a:r>
            <a:endParaRPr lang="en-US" altLang="ko-KR"/>
          </a:p>
          <a:p>
            <a:r>
              <a:rPr lang="ko-KR" altLang="en-US"/>
              <a:t>공통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테마물건 </a:t>
            </a:r>
            <a:r>
              <a:rPr lang="en-US" altLang="ko-KR"/>
              <a:t>&gt; </a:t>
            </a:r>
            <a:r>
              <a:rPr lang="ko-KR" altLang="en-US"/>
              <a:t>동산</a:t>
            </a:r>
            <a:r>
              <a:rPr lang="en-US" altLang="ko-KR"/>
              <a:t>/</a:t>
            </a:r>
            <a:r>
              <a:rPr lang="ko-KR" altLang="en-US"/>
              <a:t>기타자산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ED5211-463F-75E8-3D77-6ECE3D6F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000" y="2381075"/>
            <a:ext cx="2266867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ECC203E5-EBFF-FACB-BE3B-4FE6A28A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17A2B0-313C-DF73-B486-5261B9DA0913}"/>
              </a:ext>
            </a:extLst>
          </p:cNvPr>
          <p:cNvSpPr/>
          <p:nvPr/>
        </p:nvSpPr>
        <p:spPr>
          <a:xfrm>
            <a:off x="6217657" y="2825687"/>
            <a:ext cx="2037158" cy="50133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779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CD36F80-6B95-6E46-9409-BD4C8C04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00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테마물건 </a:t>
            </a:r>
            <a:r>
              <a:rPr lang="en-US" altLang="ko-KR"/>
              <a:t>&gt; </a:t>
            </a:r>
            <a:r>
              <a:rPr lang="ko-KR" altLang="en-US"/>
              <a:t>부동산 </a:t>
            </a:r>
            <a:r>
              <a:rPr lang="en-US" altLang="ko-KR"/>
              <a:t>&gt; </a:t>
            </a:r>
            <a:r>
              <a:rPr lang="ko-KR" altLang="en-US" err="1"/>
              <a:t>물건상세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https://m.onbid.co.kr/mo/cta/cltr/baseInfo.do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16.1. </a:t>
            </a:r>
            <a:r>
              <a:rPr lang="ko-KR" altLang="en-US" dirty="0"/>
              <a:t>화면이 전환되거나 팝업과 같은 이벤트가 실행되는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2650"/>
          </a:xfrm>
        </p:spPr>
        <p:txBody>
          <a:bodyPr/>
          <a:lstStyle/>
          <a:p>
            <a:r>
              <a:rPr lang="ko-KR" altLang="en-US"/>
              <a:t>새 창을 실행시키는 컨트롤 요소에는 </a:t>
            </a:r>
            <a:r>
              <a:rPr lang="en-US" altLang="ko-KR"/>
              <a:t>title </a:t>
            </a:r>
            <a:r>
              <a:rPr lang="ko-KR" altLang="en-US"/>
              <a:t>속성을 활용하여 동작 방식에 관한 정보를 제공해야 함</a:t>
            </a:r>
            <a:endParaRPr lang="en-US" altLang="ko-KR"/>
          </a:p>
          <a:p>
            <a:r>
              <a:rPr lang="ko-KR" altLang="en-US"/>
              <a:t>공통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테마물건 </a:t>
            </a:r>
            <a:r>
              <a:rPr lang="en-US" altLang="ko-KR"/>
              <a:t>&gt; </a:t>
            </a:r>
            <a:r>
              <a:rPr lang="ko-KR" altLang="en-US"/>
              <a:t>동산</a:t>
            </a:r>
            <a:r>
              <a:rPr lang="en-US" altLang="ko-KR"/>
              <a:t>/</a:t>
            </a:r>
            <a:r>
              <a:rPr lang="ko-KR" altLang="en-US"/>
              <a:t>기타자산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005426" y="3478230"/>
            <a:ext cx="1331574" cy="225477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572167"/>
            <a:ext cx="4104304" cy="1235110"/>
            <a:chOff x="633404" y="2845589"/>
            <a:chExt cx="4104304" cy="1235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02390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ul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mo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-list linked-list"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siteLink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&lt;li id="link1" style=""&gt;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&lt;a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부동산가격정보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한국부동산원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)&lt;/a&gt;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...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7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BC669D4-F3C7-3446-D5C2-60D5B221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00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물건검색 </a:t>
            </a:r>
            <a:r>
              <a:rPr lang="en-US" altLang="ko-KR"/>
              <a:t>&gt; </a:t>
            </a:r>
            <a:r>
              <a:rPr lang="ko-KR" altLang="en-US"/>
              <a:t>물건검색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https://m.onbid.co.kr/mo/cta/cltr/cltrSearch.do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48696" y="3365218"/>
            <a:ext cx="2266866" cy="307637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011609"/>
            <a:ext cx="4104304" cy="1099176"/>
            <a:chOff x="633404" y="2845589"/>
            <a:chExt cx="4104304" cy="10991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88797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class="col-3"&gt;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   &lt;a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선택됨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-full-width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-search-filter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-search-filter on" role="button" data-search-order-by="08"&gt;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최신 순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1CDD55F1-1644-1856-8C07-B4F5A081F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556" y="1225704"/>
            <a:ext cx="8224519" cy="208800"/>
          </a:xfrm>
        </p:spPr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EECCF350-25EE-0201-E084-C7C275254B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556" y="1434504"/>
            <a:ext cx="6613524" cy="338400"/>
          </a:xfrm>
        </p:spPr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71779B40-9F53-05A2-3536-1ABBEB8A93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6"/>
            <a:ext cx="4105275" cy="918654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접근할 수 있는 형태로 요소의 상태에 관한 부가 설명을 제공해야 함</a:t>
            </a:r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2149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E9168E1-E95E-797C-48B1-A5710FA46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00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물건검색 </a:t>
            </a:r>
            <a:r>
              <a:rPr lang="en-US" altLang="ko-KR"/>
              <a:t>&gt; </a:t>
            </a:r>
            <a:r>
              <a:rPr lang="ko-KR" altLang="en-US"/>
              <a:t>물건검색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https://m.onbid.co.kr/mo/cta/cltr/cltrSearch.do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7984"/>
          </a:xfrm>
        </p:spPr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(#FFFFFF)</a:t>
            </a:r>
            <a:r>
              <a:rPr lang="ko-KR" altLang="en-US" dirty="0"/>
              <a:t>와 배경</a:t>
            </a:r>
            <a:r>
              <a:rPr lang="en-US" altLang="ko-KR" dirty="0"/>
              <a:t>(#0cac9b) </a:t>
            </a:r>
            <a:r>
              <a:rPr lang="ko-KR" altLang="en-US" dirty="0"/>
              <a:t>간 명도대비가 </a:t>
            </a:r>
            <a:r>
              <a:rPr lang="en-US" altLang="ko-KR" dirty="0"/>
              <a:t>2.8:1</a:t>
            </a:r>
            <a:r>
              <a:rPr lang="ko-KR" altLang="en-US" dirty="0"/>
              <a:t>로 최소 명도대비 기준을 충족하지 않음</a:t>
            </a:r>
            <a:endParaRPr lang="en-US" altLang="ko-KR" dirty="0"/>
          </a:p>
          <a:p>
            <a:r>
              <a:rPr lang="ko-KR" altLang="en-US" dirty="0"/>
              <a:t>명도대비 기준을 충족하도록 텍스트 색상을 변경해야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033210" y="3717000"/>
            <a:ext cx="583790" cy="21507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50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4BC6045-04E4-F10E-2BB4-B62BC818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690" y="2254952"/>
            <a:ext cx="2340000" cy="335380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(#F56E13)</a:t>
            </a:r>
            <a:r>
              <a:rPr lang="ko-KR" altLang="en-US" dirty="0"/>
              <a:t>와 배경</a:t>
            </a:r>
            <a:r>
              <a:rPr lang="en-US" altLang="ko-KR" dirty="0"/>
              <a:t>(#ffffff) </a:t>
            </a:r>
            <a:r>
              <a:rPr lang="ko-KR" altLang="en-US" dirty="0"/>
              <a:t>간 명도 대비가 </a:t>
            </a:r>
            <a:r>
              <a:rPr lang="en-US" altLang="ko-KR" dirty="0"/>
              <a:t>2.94:1</a:t>
            </a:r>
            <a:r>
              <a:rPr lang="ko-KR" altLang="en-US" dirty="0"/>
              <a:t>로 최소 명도 대비 기준을 충족하지 않음</a:t>
            </a:r>
            <a:endParaRPr lang="en-US" altLang="ko-KR" dirty="0"/>
          </a:p>
          <a:p>
            <a:r>
              <a:rPr lang="ko-KR" altLang="en-US" dirty="0"/>
              <a:t>명도 대비 기준을 충족하도록 텍스트 색상을 변경해야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동일 색상을 사용하는 모든 텍스트 공통 오류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788987" y="4928981"/>
            <a:ext cx="1285338" cy="17785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473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819B2E-2ECE-E1B7-914F-38685DDEF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690" y="2254952"/>
            <a:ext cx="2340000" cy="34248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500549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(#9A9A9A)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 대비가 </a:t>
            </a:r>
            <a:r>
              <a:rPr lang="en-US" altLang="ko-KR"/>
              <a:t>2.81:1</a:t>
            </a:r>
            <a:r>
              <a:rPr lang="ko-KR" altLang="en-US"/>
              <a:t>로 최소 명도 대비 기준을 충족하지 않음</a:t>
            </a:r>
            <a:endParaRPr lang="en-US" altLang="ko-KR"/>
          </a:p>
          <a:p>
            <a:r>
              <a:rPr lang="ko-KR" altLang="en-US"/>
              <a:t>명도 대비 기준을 충족하도록 텍스트 색상을 변경해야 함</a:t>
            </a:r>
            <a:endParaRPr lang="en-US" altLang="ko-KR"/>
          </a:p>
          <a:p>
            <a:r>
              <a:rPr lang="ko-KR" altLang="en-US">
                <a:highlight>
                  <a:srgbClr val="FFFF00"/>
                </a:highlight>
              </a:rPr>
              <a:t>동일 색상을 사용하는 모든 텍스트 공통 오류</a:t>
            </a:r>
            <a:endParaRPr lang="en-US" altLang="ko-KR"/>
          </a:p>
          <a:p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047114" y="4816839"/>
            <a:ext cx="2346387" cy="11747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5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9EDC3A-4529-A0DD-9BD1-577912A7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94" y="2257139"/>
            <a:ext cx="1800000" cy="240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5817001" y="3593985"/>
            <a:ext cx="497536" cy="5229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86A6BF-2FE9-277A-7FE4-2E65FF29291A}"/>
              </a:ext>
            </a:extLst>
          </p:cNvPr>
          <p:cNvGrpSpPr/>
          <p:nvPr/>
        </p:nvGrpSpPr>
        <p:grpSpPr>
          <a:xfrm>
            <a:off x="633404" y="3524969"/>
            <a:ext cx="4104304" cy="828140"/>
            <a:chOff x="633404" y="2845589"/>
            <a:chExt cx="4104304" cy="8281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127B18-DF3D-E191-BFFC-42501D31021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F62E02-755A-67DC-7547-7E09734E5833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class="item-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="https://m.onbid.co.kr/images/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mo_ico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more.svg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alt="</a:t>
              </a:r>
              <a:r>
                <a:rPr lang="ko-KR" altLang="en-US" sz="800" b="1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더보기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cltrPageMoveBtn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style="opacity: 1;"&gt;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B692A9-293F-A8B7-6BA7-F2B8696B13AA}"/>
              </a:ext>
            </a:extLst>
          </p:cNvPr>
          <p:cNvGrpSpPr/>
          <p:nvPr/>
        </p:nvGrpSpPr>
        <p:grpSpPr>
          <a:xfrm>
            <a:off x="633100" y="4711805"/>
            <a:ext cx="4104304" cy="828140"/>
            <a:chOff x="633404" y="2845589"/>
            <a:chExt cx="4104304" cy="8281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A4E550-EA42-C272-45C3-3F76FDD171F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265131-189A-F4B3-6A91-3B5CD57B46F2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class="item-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="https://m.onbid.co.kr/images/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mo_ico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more.svg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alt="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신규물건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더보기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cltrPageMoveBtn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style="opacity: 1;"&gt;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468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22897F6-6549-876F-6C52-504706FF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57139"/>
            <a:ext cx="2340000" cy="37756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https://m.onbid.co.kr/mo/smartonbidmain/main.do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26179"/>
          </a:xfrm>
        </p:spPr>
        <p:txBody>
          <a:bodyPr/>
          <a:lstStyle/>
          <a:p>
            <a:pPr algn="l" rtl="0" fontAlgn="t"/>
            <a:r>
              <a:rPr lang="ko-KR" altLang="en-US" dirty="0"/>
              <a:t>버튼에 숨겨진 레이블 텍스트를 제거하고</a:t>
            </a:r>
            <a:r>
              <a:rPr lang="en-US" altLang="ko-KR" dirty="0"/>
              <a:t>, aria-label </a:t>
            </a:r>
            <a:r>
              <a:rPr lang="ko-KR" altLang="en-US" dirty="0"/>
              <a:t>속성을 통해 레이블을 제공</a:t>
            </a:r>
            <a:r>
              <a:rPr lang="en-US" altLang="ko-KR" dirty="0"/>
              <a:t>(* "</a:t>
            </a:r>
            <a:r>
              <a:rPr lang="ko-KR" altLang="en-US" dirty="0"/>
              <a:t>이미지</a:t>
            </a:r>
            <a:r>
              <a:rPr lang="en-US" altLang="ko-KR" dirty="0"/>
              <a:t>" </a:t>
            </a:r>
            <a:r>
              <a:rPr lang="ko-KR" altLang="en-US" dirty="0"/>
              <a:t>표현 제거</a:t>
            </a:r>
            <a:r>
              <a:rPr lang="en-US" altLang="ko-KR" dirty="0"/>
              <a:t>)</a:t>
            </a:r>
          </a:p>
          <a:p>
            <a:pPr algn="l" rtl="0" fontAlgn="t"/>
            <a:r>
              <a:rPr lang="ko-KR" altLang="en-US" dirty="0"/>
              <a:t>버튼 내 숨겨진 레이블의 잘못된 스타일링 속성</a:t>
            </a:r>
            <a:r>
              <a:rPr lang="en-US" altLang="ko-KR" dirty="0"/>
              <a:t>(text-indent)</a:t>
            </a:r>
            <a:r>
              <a:rPr lang="ko-KR" altLang="en-US" dirty="0"/>
              <a:t>으로 인해 </a:t>
            </a:r>
            <a:r>
              <a:rPr lang="en-US" altLang="ko-KR" dirty="0"/>
              <a:t>iOS</a:t>
            </a:r>
            <a:r>
              <a:rPr lang="ko-KR" altLang="en-US" dirty="0"/>
              <a:t>에서 초점이 위치가 불명확 함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055744" y="3274809"/>
            <a:ext cx="189781" cy="3396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86A6BF-2FE9-277A-7FE4-2E65FF29291A}"/>
              </a:ext>
            </a:extLst>
          </p:cNvPr>
          <p:cNvGrpSpPr/>
          <p:nvPr/>
        </p:nvGrpSpPr>
        <p:grpSpPr>
          <a:xfrm>
            <a:off x="633404" y="3465080"/>
            <a:ext cx="4104304" cy="963689"/>
            <a:chOff x="633404" y="2845589"/>
            <a:chExt cx="4104304" cy="9636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127B18-DF3D-E191-BFFC-42501D31021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F62E02-755A-67DC-7547-7E09734E5833}"/>
                </a:ext>
              </a:extLst>
            </p:cNvPr>
            <p:cNvSpPr/>
            <p:nvPr/>
          </p:nvSpPr>
          <p:spPr>
            <a:xfrm>
              <a:off x="633404" y="3056792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class="btn btn-carousel-prev" type="button"&gt;</a:t>
              </a:r>
              <a:r>
                <a:rPr lang="ko-KR" altLang="en-US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이전 이미지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class="btn btn-carousel-next" type="button"&gt;</a:t>
              </a:r>
              <a:r>
                <a:rPr lang="ko-KR" altLang="en-US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다음 이미지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B692A9-293F-A8B7-6BA7-F2B8696B13AA}"/>
              </a:ext>
            </a:extLst>
          </p:cNvPr>
          <p:cNvGrpSpPr/>
          <p:nvPr/>
        </p:nvGrpSpPr>
        <p:grpSpPr>
          <a:xfrm>
            <a:off x="633100" y="4609865"/>
            <a:ext cx="4104304" cy="1234405"/>
            <a:chOff x="633404" y="2845589"/>
            <a:chExt cx="4104304" cy="12344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A4E550-EA42-C272-45C3-3F76FDD171F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265131-189A-F4B3-6A91-3B5CD57B46F2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-carousel-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type="button"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이전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-carousel-next" type="button"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다음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&gt;&lt;/button&gt;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-carousel-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.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-carousel-next{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text-indent:-5000px;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AA1DED-2913-328D-735E-9F390A193C7B}"/>
              </a:ext>
            </a:extLst>
          </p:cNvPr>
          <p:cNvSpPr/>
          <p:nvPr/>
        </p:nvSpPr>
        <p:spPr>
          <a:xfrm>
            <a:off x="8238226" y="3299703"/>
            <a:ext cx="153312" cy="3396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6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22897F6-6549-876F-6C52-504706FF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57139"/>
            <a:ext cx="2340000" cy="37756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/>
              <a:t>상호작용이 불가능한 요소</a:t>
            </a:r>
            <a:r>
              <a:rPr lang="en-US" altLang="ko-KR"/>
              <a:t>(&lt;div&gt;)</a:t>
            </a:r>
            <a:r>
              <a:rPr lang="ko-KR" altLang="en-US"/>
              <a:t>에 </a:t>
            </a:r>
            <a:r>
              <a:rPr lang="en-US" altLang="ko-KR"/>
              <a:t>javascript</a:t>
            </a:r>
            <a:r>
              <a:rPr lang="ko-KR" altLang="en-US"/>
              <a:t>로 클릭 이벤트를 연결하여 키보드로는 기능을 실행할 수 없음</a:t>
            </a:r>
            <a:endParaRPr lang="en-US" altLang="ko-KR"/>
          </a:p>
          <a:p>
            <a:r>
              <a:rPr lang="ko-KR" altLang="en-US"/>
              <a:t>컨트롤 요소를 키보드로 접근 및 조작할 수 있도록 상호작용이 가능한 태그</a:t>
            </a:r>
            <a:r>
              <a:rPr lang="en-US" altLang="ko-KR"/>
              <a:t>(&lt;button&gt;)</a:t>
            </a:r>
            <a:r>
              <a:rPr lang="ko-KR" altLang="en-US"/>
              <a:t>로 변경해야 함</a:t>
            </a:r>
            <a:endParaRPr lang="en-US" altLang="ko-KR"/>
          </a:p>
          <a:p>
            <a:pPr algn="l" rtl="0"/>
            <a:r>
              <a:rPr lang="ko-KR" alt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컨트롤 요소에 텍스트 레이블 또는 접근 가능한 이름을 제공하여 보조 기술 사용자도 동등한 정보를 전달받을 수 있도록 해야 함</a:t>
            </a:r>
          </a:p>
          <a:p>
            <a:r>
              <a:rPr lang="ko-KR" altLang="en-US"/>
              <a:t>링크 내 컨트롤 요소가 자식 요소로 들어가는 것은 표준에 맞지 않음</a:t>
            </a:r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8126083" y="4033933"/>
            <a:ext cx="258791" cy="3396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86A6BF-2FE9-277A-7FE4-2E65FF29291A}"/>
              </a:ext>
            </a:extLst>
          </p:cNvPr>
          <p:cNvGrpSpPr/>
          <p:nvPr/>
        </p:nvGrpSpPr>
        <p:grpSpPr>
          <a:xfrm>
            <a:off x="633404" y="3756389"/>
            <a:ext cx="4104304" cy="1234405"/>
            <a:chOff x="633404" y="2845589"/>
            <a:chExt cx="4104304" cy="123440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127B18-DF3D-E191-BFFC-42501D31021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F62E02-755A-67DC-7547-7E09734E5833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b="1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(0)"&gt;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class="main-notice"&gt;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…(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내용 생략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)…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&lt;div class="main-notice-more" id="</a:t>
              </a:r>
              <a:r>
                <a:rPr lang="en-US" altLang="ko-KR" sz="800" b="1" dirty="0" err="1">
                  <a:solidFill>
                    <a:srgbClr val="C00000"/>
                  </a:solidFill>
                  <a:latin typeface="Consolas" panose="020B0609020204030204" pitchFamily="49" charset="0"/>
                </a:rPr>
                <a:t>noticePageMoveBtn</a:t>
              </a: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"&gt;&lt;/div&gt;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b="1" dirty="0">
                <a:solidFill>
                  <a:srgbClr val="C00000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B692A9-293F-A8B7-6BA7-F2B8696B13AA}"/>
              </a:ext>
            </a:extLst>
          </p:cNvPr>
          <p:cNvGrpSpPr/>
          <p:nvPr/>
        </p:nvGrpSpPr>
        <p:grpSpPr>
          <a:xfrm>
            <a:off x="633100" y="5135503"/>
            <a:ext cx="4104304" cy="1369954"/>
            <a:chOff x="633404" y="2845589"/>
            <a:chExt cx="4104304" cy="13699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A4E550-EA42-C272-45C3-3F76FDD171F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265131-189A-F4B3-6A91-3B5CD57B46F2}"/>
                </a:ext>
              </a:extLst>
            </p:cNvPr>
            <p:cNvSpPr/>
            <p:nvPr/>
          </p:nvSpPr>
          <p:spPr>
            <a:xfrm>
              <a:off x="633404" y="3056792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(0)"&gt;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class="main-notice"&gt;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 …(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내용 생략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)…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&lt;div class="main-notice-more" id="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noticePageMoveBtn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 role="button" 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공지사항 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더보기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"&gt;&lt;/div&gt;</a:t>
              </a:r>
              <a:endParaRPr lang="ko-KR" altLang="en-US" sz="800" b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11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22897F6-6549-876F-6C52-504706FF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57139"/>
            <a:ext cx="2340000" cy="37756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10. (</a:t>
            </a:r>
            <a:r>
              <a:rPr lang="ko-KR" altLang="en-US" dirty="0"/>
              <a:t>정지기능 제공</a:t>
            </a:r>
            <a:r>
              <a:rPr lang="en-US" altLang="ko-KR" dirty="0"/>
              <a:t>) </a:t>
            </a:r>
            <a:r>
              <a:rPr lang="ko-KR" altLang="en-US" dirty="0"/>
              <a:t>자동으로 변경되는 콘텐츠는 움직임을 제어할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10.1. </a:t>
            </a:r>
            <a:r>
              <a:rPr lang="ko-KR" altLang="en-US" dirty="0"/>
              <a:t>자동으로 변경되는 콘텐츠에는 앞으로 이동</a:t>
            </a:r>
            <a:r>
              <a:rPr lang="en-US" altLang="ko-KR" dirty="0"/>
              <a:t>, </a:t>
            </a:r>
            <a:r>
              <a:rPr lang="ko-KR" altLang="en-US" dirty="0"/>
              <a:t>뒤로 이동</a:t>
            </a:r>
            <a:r>
              <a:rPr lang="en-US" altLang="ko-KR" dirty="0"/>
              <a:t>, </a:t>
            </a:r>
            <a:r>
              <a:rPr lang="ko-KR" altLang="en-US" dirty="0"/>
              <a:t>일시 정지</a:t>
            </a:r>
            <a:r>
              <a:rPr lang="en-US" altLang="ko-KR" dirty="0"/>
              <a:t>, </a:t>
            </a:r>
            <a:r>
              <a:rPr lang="ko-KR" altLang="en-US" dirty="0"/>
              <a:t>정지와 같이 이를 제어할 수 있는 수단을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일정 시간 간격을 두고 자동으로 변경되는 콘텐츠에 정지할 수 있는 수단을 제공하여</a:t>
            </a:r>
            <a:r>
              <a:rPr lang="en-US" altLang="ko-KR"/>
              <a:t>, </a:t>
            </a:r>
            <a:r>
              <a:rPr lang="ko-KR" altLang="en-US"/>
              <a:t>사용자가 콘텐츠를 인지할 수 있는 충분한 시간을 보장해야 함</a:t>
            </a:r>
            <a:endParaRPr lang="en-US" altLang="ko-KR"/>
          </a:p>
          <a:p>
            <a:r>
              <a:rPr lang="ko-KR" altLang="en-US"/>
              <a:t>또한 캐러셀 </a:t>
            </a:r>
            <a:r>
              <a:rPr lang="en-US" altLang="ko-KR"/>
              <a:t>UI</a:t>
            </a:r>
            <a:r>
              <a:rPr lang="ko-KR" altLang="en-US"/>
              <a:t>에 이전</a:t>
            </a:r>
            <a:r>
              <a:rPr lang="en-US" altLang="ko-KR"/>
              <a:t>/</a:t>
            </a:r>
            <a:r>
              <a:rPr lang="ko-KR" altLang="en-US"/>
              <a:t>다음 버튼 또는 인디케이터를 제공하여 사용자가 원하는 콘텐츠를 탐색할 수 있도록 해야 함</a:t>
            </a:r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055743" y="4396242"/>
            <a:ext cx="2337759" cy="141796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3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22897F6-6549-876F-6C52-504706FF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57139"/>
            <a:ext cx="2340000" cy="37756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41513"/>
          </a:xfrm>
        </p:spPr>
        <p:txBody>
          <a:bodyPr/>
          <a:lstStyle/>
          <a:p>
            <a:pPr algn="l" rtl="0" fontAlgn="t"/>
            <a:r>
              <a:rPr lang="ko-KR" altLang="en-US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이미지에 대한 대체 텍스트를 제공하지 않음 </a:t>
            </a:r>
            <a:endParaRPr lang="en-US" altLang="ko-KR" b="0" i="0" u="none" strike="noStrike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 rtl="0" fontAlgn="t"/>
            <a:r>
              <a:rPr lang="ko-KR" altLang="en-US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이미지가 전달하고자 하는 정보와 동등한 수준의</a:t>
            </a:r>
            <a:r>
              <a:rPr lang="en-US" altLang="ko-KR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설명을 대체 텍스트로 제공해야 함</a:t>
            </a:r>
            <a:endParaRPr lang="ko-KR" alt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055743" y="4396242"/>
            <a:ext cx="2337759" cy="141796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94B941-91D6-83E8-D8CD-35DE3DC648A1}"/>
              </a:ext>
            </a:extLst>
          </p:cNvPr>
          <p:cNvGrpSpPr/>
          <p:nvPr/>
        </p:nvGrpSpPr>
        <p:grpSpPr>
          <a:xfrm>
            <a:off x="633100" y="3672779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D4C74-B180-37B5-9C9B-B643C64B2EF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D00F8EE-4CEE-232A-EFE8-7A9609F78B80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src=""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회원 유형 및 입찰 절차별로 쉽게 따라할 수 있는 온비드 이용 메뉴얼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85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8B39BEE-FC31-994A-8F3D-73EF2D0F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63" y="2247131"/>
            <a:ext cx="2340000" cy="26760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전체메뉴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(#8B8B8B)</a:t>
            </a:r>
            <a:r>
              <a:rPr lang="ko-KR" altLang="en-US"/>
              <a:t>와 배경</a:t>
            </a:r>
            <a:r>
              <a:rPr lang="en-US" altLang="ko-KR"/>
              <a:t>(#eeeeee) </a:t>
            </a:r>
            <a:r>
              <a:rPr lang="ko-KR" altLang="en-US"/>
              <a:t>간 명도 대비가 </a:t>
            </a:r>
            <a:r>
              <a:rPr lang="en-US" altLang="ko-KR"/>
              <a:t>2.93:1</a:t>
            </a:r>
            <a:r>
              <a:rPr lang="ko-KR" altLang="en-US"/>
              <a:t>로 최소 명도 대비 기준을 충족하지 않음</a:t>
            </a:r>
            <a:endParaRPr lang="en-US" altLang="ko-KR"/>
          </a:p>
          <a:p>
            <a:r>
              <a:rPr lang="ko-KR" altLang="en-US"/>
              <a:t>명도 대비 기준을 충족하도록 텍스트 색상을 변경해야 함</a:t>
            </a:r>
            <a:endParaRPr lang="en-US" altLang="ko-KR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11FFE5-D5B1-6713-CE93-DD7FEF498F9B}"/>
              </a:ext>
            </a:extLst>
          </p:cNvPr>
          <p:cNvSpPr/>
          <p:nvPr/>
        </p:nvSpPr>
        <p:spPr>
          <a:xfrm>
            <a:off x="6073042" y="3640348"/>
            <a:ext cx="2327121" cy="4917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261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22897F6-6549-876F-6C52-504706FF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57139"/>
            <a:ext cx="2340000" cy="377562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856847"/>
          </a:xfrm>
        </p:spPr>
        <p:txBody>
          <a:bodyPr/>
          <a:lstStyle/>
          <a:p>
            <a:pPr algn="l" rtl="0" fontAlgn="t"/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레이블이 없는 버튼에 레이블 정보를 제공해야 함</a:t>
            </a:r>
            <a:endParaRPr lang="en-US" altLang="ko-KR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 rtl="0" fontAlgn="t"/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활성화 된 슬라이드에 대한 정보를 버튼에 제공해야 함</a:t>
            </a:r>
            <a:endParaRPr lang="ko-KR" altLang="en-US" b="0" i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996023" y="5555410"/>
            <a:ext cx="396815" cy="19840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94B941-91D6-83E8-D8CD-35DE3DC648A1}"/>
              </a:ext>
            </a:extLst>
          </p:cNvPr>
          <p:cNvGrpSpPr/>
          <p:nvPr/>
        </p:nvGrpSpPr>
        <p:grpSpPr>
          <a:xfrm>
            <a:off x="633100" y="4464568"/>
            <a:ext cx="4104304" cy="1640670"/>
            <a:chOff x="633404" y="2845589"/>
            <a:chExt cx="4104304" cy="16406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D4C74-B180-37B5-9C9B-B643C64B2EF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D00F8EE-4CEE-232A-EFE8-7A9609F78B80}"/>
                </a:ext>
              </a:extLst>
            </p:cNvPr>
            <p:cNvSpPr/>
            <p:nvPr/>
          </p:nvSpPr>
          <p:spPr>
            <a:xfrm>
              <a:off x="633404" y="3056792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role="button" class="owl-dot"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번 슬라이드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b="1">
                <a:solidFill>
                  <a:srgbClr val="C00000"/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활성화 된 슬라이드 인디케이터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role="button" class="owl-dot active"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번 슬라이드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678385-5D43-3715-305C-43E117E37371}"/>
              </a:ext>
            </a:extLst>
          </p:cNvPr>
          <p:cNvGrpSpPr/>
          <p:nvPr/>
        </p:nvGrpSpPr>
        <p:grpSpPr>
          <a:xfrm>
            <a:off x="633404" y="3429000"/>
            <a:ext cx="4104304" cy="828140"/>
            <a:chOff x="633404" y="2845589"/>
            <a:chExt cx="4104304" cy="8281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BD39F2-1F87-03E9-89B2-D2FD7750B0C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C566CB-223A-C6D4-1CEB-CAA04BD5353D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&lt;button role="button" class="owl-dot"&gt;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	&lt;span&gt;&lt;/span&gt;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b="1">
                <a:solidFill>
                  <a:srgbClr val="C0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1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6B4BF07-D26D-EBA3-AE59-1B925637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424381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787807"/>
          </a:xfrm>
        </p:spPr>
        <p:txBody>
          <a:bodyPr/>
          <a:lstStyle/>
          <a:p>
            <a:r>
              <a:rPr lang="ko-KR" altLang="en-US" dirty="0"/>
              <a:t>체크박스의 초점이 시각적으로 구분되지 않음</a:t>
            </a:r>
            <a:r>
              <a:rPr lang="en-US" altLang="ko-KR" dirty="0"/>
              <a:t>(Android)</a:t>
            </a:r>
          </a:p>
          <a:p>
            <a:r>
              <a:rPr lang="ko-KR" altLang="en-US" dirty="0"/>
              <a:t>체크박스의 초점의 크기가 올바르지 않음</a:t>
            </a:r>
            <a:r>
              <a:rPr lang="en-US" altLang="ko-KR" dirty="0"/>
              <a:t>(iOS)</a:t>
            </a:r>
          </a:p>
          <a:p>
            <a:r>
              <a:rPr lang="en-US" altLang="ko-KR" dirty="0" err="1"/>
              <a:t>input:checkbox</a:t>
            </a:r>
            <a:r>
              <a:rPr lang="ko-KR" altLang="en-US" dirty="0"/>
              <a:t>의 잘못된 숨김 스타일로 인해 </a:t>
            </a:r>
            <a:r>
              <a:rPr lang="en-US" altLang="ko-KR" dirty="0"/>
              <a:t>OS </a:t>
            </a:r>
            <a:r>
              <a:rPr lang="ko-KR" altLang="en-US" dirty="0"/>
              <a:t>별 초점 문제가 발생함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애플리케이션 내 모든 유사 </a:t>
            </a:r>
            <a:r>
              <a:rPr lang="en-US" altLang="ko-KR" dirty="0" err="1">
                <a:highlight>
                  <a:srgbClr val="FFFF00"/>
                </a:highlight>
              </a:rPr>
              <a:t>input:checkbox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요소 공통 오류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linkClick r:id="rId3"/>
              </a:rPr>
              <a:t>예시 코드 링크</a:t>
            </a:r>
            <a:r>
              <a:rPr lang="ko-KR" altLang="en-US" dirty="0"/>
              <a:t>를 참고하여 개선해야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143169" y="3084772"/>
            <a:ext cx="2147977" cy="141689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7C1DF1-318F-10BA-428A-FA4D9C849B2B}"/>
              </a:ext>
            </a:extLst>
          </p:cNvPr>
          <p:cNvSpPr/>
          <p:nvPr/>
        </p:nvSpPr>
        <p:spPr>
          <a:xfrm>
            <a:off x="6137308" y="5547945"/>
            <a:ext cx="2147977" cy="61839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9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7FA5ABE-CA11-EDA7-E867-D461C485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78598"/>
            <a:ext cx="2340000" cy="41740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(#a42e1b)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 대비가 </a:t>
            </a:r>
            <a:r>
              <a:rPr lang="en-US" altLang="ko-KR"/>
              <a:t>1.4:1</a:t>
            </a:r>
            <a:r>
              <a:rPr lang="ko-KR" altLang="en-US"/>
              <a:t>로 최소 명도 대비 기준을 충족하지 않음</a:t>
            </a:r>
            <a:endParaRPr lang="en-US" altLang="ko-KR"/>
          </a:p>
          <a:p>
            <a:r>
              <a:rPr lang="ko-KR" altLang="en-US"/>
              <a:t>명도 대비 기준을 충족하도록 텍스트 색상을 변경해야 함</a:t>
            </a:r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866265" y="6228271"/>
            <a:ext cx="639076" cy="19840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872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7FA5ABE-CA11-EDA7-E867-D461C485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78598"/>
            <a:ext cx="2340000" cy="41740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/>
              <a:t>닫기 버튼에 대한 </a:t>
            </a:r>
            <a:r>
              <a:rPr lang="en-US" altLang="ko-KR"/>
              <a:t>"</a:t>
            </a:r>
            <a:r>
              <a:rPr lang="ko-KR" altLang="en-US"/>
              <a:t>주체</a:t>
            </a:r>
            <a:r>
              <a:rPr lang="en-US" altLang="ko-KR"/>
              <a:t>"</a:t>
            </a:r>
            <a:r>
              <a:rPr lang="ko-KR" altLang="en-US"/>
              <a:t>를 명확하게 표현하여 제공해야 함</a:t>
            </a:r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8211986" y="5055079"/>
            <a:ext cx="181516" cy="18115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94B941-91D6-83E8-D8CD-35DE3DC648A1}"/>
              </a:ext>
            </a:extLst>
          </p:cNvPr>
          <p:cNvGrpSpPr/>
          <p:nvPr/>
        </p:nvGrpSpPr>
        <p:grpSpPr>
          <a:xfrm>
            <a:off x="633100" y="4464568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D4C74-B180-37B5-9C9B-B643C64B2EF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D00F8EE-4CEE-232A-EFE8-7A9609F78B80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-chat-close"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챗봇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실행 버튼 숨기기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닫기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678385-5D43-3715-305C-43E117E37371}"/>
              </a:ext>
            </a:extLst>
          </p:cNvPr>
          <p:cNvGrpSpPr/>
          <p:nvPr/>
        </p:nvGrpSpPr>
        <p:grpSpPr>
          <a:xfrm>
            <a:off x="633404" y="3429000"/>
            <a:ext cx="4104304" cy="557424"/>
            <a:chOff x="633404" y="2845589"/>
            <a:chExt cx="4104304" cy="5574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BD39F2-1F87-03E9-89B2-D2FD7750B0C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C566CB-223A-C6D4-1CEB-CAA04BD5353D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class="btn btn-chat-close"&gt;</a:t>
              </a:r>
              <a:r>
                <a:rPr lang="ko-KR" altLang="en-US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닫기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67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7FA5ABE-CA11-EDA7-E867-D461C485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78598"/>
            <a:ext cx="2340000" cy="41740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16.1. </a:t>
            </a:r>
            <a:r>
              <a:rPr lang="ko-KR" altLang="en-US" dirty="0"/>
              <a:t>화면이 전환되거나 팝업과 같은 이벤트가 실행되는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20885"/>
          </a:xfrm>
        </p:spPr>
        <p:txBody>
          <a:bodyPr/>
          <a:lstStyle/>
          <a:p>
            <a:pPr algn="l" rtl="0" fontAlgn="t"/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새 창으로 이동하는 링크에 부가 정보를 제공해야 함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7877879" y="5134209"/>
            <a:ext cx="448436" cy="48407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94B941-91D6-83E8-D8CD-35DE3DC648A1}"/>
              </a:ext>
            </a:extLst>
          </p:cNvPr>
          <p:cNvGrpSpPr/>
          <p:nvPr/>
        </p:nvGrpSpPr>
        <p:grpSpPr>
          <a:xfrm>
            <a:off x="633100" y="3539000"/>
            <a:ext cx="4104304" cy="828140"/>
            <a:chOff x="633404" y="2845589"/>
            <a:chExt cx="4104304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D4C74-B180-37B5-9C9B-B643C64B2EF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D00F8EE-4CEE-232A-EFE8-7A9609F78B8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move_top_btn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mo_ico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/btn_chat_bot.png" alt="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챗봇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199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7FA5ABE-CA11-EDA7-E867-D461C485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696" y="2278598"/>
            <a:ext cx="2340000" cy="417405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7.2. </a:t>
            </a:r>
            <a:r>
              <a:rPr lang="ko-KR" altLang="en-US" dirty="0"/>
              <a:t>초점은 화면에서 보이지 않거나 논리적으로 의미를 갖지 않는 사용자 인터페이스 컴포넌트로 이동하지 않도록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/>
              <a:t>사용하지 않는 빈 링크를 모두 제거해야 함</a:t>
            </a:r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5999968" y="6097362"/>
            <a:ext cx="1529728" cy="32838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5D2B4CF-6190-3B52-5564-1E7C71A2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294" y="2252768"/>
            <a:ext cx="2886998" cy="27764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504317" y="3722734"/>
            <a:ext cx="2139351" cy="90102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0ACB0A2-D9A4-575F-4039-E92D352498B1}"/>
              </a:ext>
            </a:extLst>
          </p:cNvPr>
          <p:cNvCxnSpPr>
            <a:stCxn id="20" idx="0"/>
          </p:cNvCxnSpPr>
          <p:nvPr/>
        </p:nvCxnSpPr>
        <p:spPr>
          <a:xfrm rot="5400000" flipH="1" flipV="1">
            <a:off x="6454114" y="4934476"/>
            <a:ext cx="1473604" cy="852168"/>
          </a:xfrm>
          <a:prstGeom prst="bentConnector3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81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7C18534-4F15-9CA6-17E7-7FF6C738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38" y="2278598"/>
            <a:ext cx="2160000" cy="4228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로그인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https://m.onbid.co.kr/mo/mba/loginmn/idLogin.do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9. (</a:t>
            </a:r>
            <a:r>
              <a:rPr lang="ko-KR" altLang="en-US" dirty="0"/>
              <a:t>응답시간 조절</a:t>
            </a:r>
            <a:r>
              <a:rPr lang="en-US" altLang="ko-KR" dirty="0"/>
              <a:t>) </a:t>
            </a:r>
            <a:r>
              <a:rPr lang="ko-KR" altLang="en-US" dirty="0"/>
              <a:t>시간 제한이 있는 콘텐츠는 응답시간을 조절할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9.1. </a:t>
            </a:r>
            <a:r>
              <a:rPr lang="ko-KR" altLang="en-US" dirty="0"/>
              <a:t>시간제한이 있는 경우에는 제한시간 연장 또는 이를 제어할 수 있는 수단을 함께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/>
              <a:t>인증번호 입력 유효 시간이 </a:t>
            </a:r>
            <a:r>
              <a:rPr lang="en-US" altLang="ko-KR"/>
              <a:t>1</a:t>
            </a:r>
            <a:r>
              <a:rPr lang="ko-KR" altLang="en-US"/>
              <a:t>분으로 제한이 있어 특정 사용자 그룹은 주어진 시간 내에 정보를 입력하지 못하여 로그인을 진행하기 어려울 수 있음</a:t>
            </a:r>
          </a:p>
          <a:p>
            <a:r>
              <a:rPr lang="en-US" altLang="ko-KR"/>
              <a:t>'</a:t>
            </a:r>
            <a:r>
              <a:rPr lang="ko-KR" altLang="en-US"/>
              <a:t>인증 시간 연장</a:t>
            </a:r>
            <a:r>
              <a:rPr lang="en-US" altLang="ko-KR"/>
              <a:t>' </a:t>
            </a:r>
            <a:r>
              <a:rPr lang="ko-KR" altLang="en-US"/>
              <a:t>버튼을 제공하여 사용자에게 콘텐츠 인지와 정보 입력에 필요한 충분한 시간을 보장해야 함</a:t>
            </a:r>
            <a:endParaRPr lang="en-US" altLang="ko-KR"/>
          </a:p>
          <a:p>
            <a:r>
              <a:rPr lang="ko-KR" altLang="en-US"/>
              <a:t>또는</a:t>
            </a:r>
            <a:r>
              <a:rPr lang="en-US" altLang="ko-KR"/>
              <a:t>, </a:t>
            </a:r>
            <a:r>
              <a:rPr lang="ko-KR" altLang="en-US"/>
              <a:t>인증 시간 제한을 두지 않아야 함</a:t>
            </a:r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712015" y="4240319"/>
            <a:ext cx="603850" cy="24541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F9272C-6F07-7D42-B54A-2E959D642139}"/>
              </a:ext>
            </a:extLst>
          </p:cNvPr>
          <p:cNvSpPr/>
          <p:nvPr/>
        </p:nvSpPr>
        <p:spPr>
          <a:xfrm>
            <a:off x="8730355" y="420682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솔루션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8026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7C18534-4F15-9CA6-17E7-7FF6C738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38" y="2278598"/>
            <a:ext cx="2160000" cy="4228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로그인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https://m.onbid.co.kr/mo/mba/loginmn/idLogin.do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초점은 사용자가 예측할 수 있도록 논리적인 순서로 이동해야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ko-KR" altLang="en-US" dirty="0"/>
              <a:t>보안 </a:t>
            </a:r>
            <a:r>
              <a:rPr lang="ko-KR" altLang="en-US" dirty="0" err="1"/>
              <a:t>키패드</a:t>
            </a:r>
            <a:r>
              <a:rPr lang="ko-KR" altLang="en-US" dirty="0"/>
              <a:t> 실행 시 초점은 키패드가 출력되는 페이지의 최상단부터 탐색할 수 있어야 함</a:t>
            </a:r>
            <a:endParaRPr lang="en-US" altLang="ko-KR" dirty="0"/>
          </a:p>
          <a:p>
            <a:r>
              <a:rPr lang="ko-KR" altLang="en-US" dirty="0"/>
              <a:t>현재 상단 영역에 초점 진입 불가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33381" y="2258803"/>
            <a:ext cx="2165230" cy="45851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187774-4E3B-DDD0-B50C-0547E9BD40EF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F9272C-6F07-7D42-B54A-2E959D642139}"/>
              </a:ext>
            </a:extLst>
          </p:cNvPr>
          <p:cNvSpPr/>
          <p:nvPr/>
        </p:nvSpPr>
        <p:spPr>
          <a:xfrm>
            <a:off x="7926220" y="420682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솔루션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7012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7C18534-4F15-9CA6-17E7-7FF6C738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38" y="2278598"/>
            <a:ext cx="2160000" cy="422873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로그인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https://m.onbid.co.kr/mo/mba/loginmn/idLogin.do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7.2. </a:t>
            </a:r>
            <a:r>
              <a:rPr lang="ko-KR" altLang="en-US" dirty="0"/>
              <a:t>초점은 화면에서 보이지 않거나 논리적으로 의미를 갖지 않는 사용자 인터페이스 컴포넌트로 이동하지 않도록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 dirty="0"/>
              <a:t>키패드의 빈 영역</a:t>
            </a:r>
            <a:r>
              <a:rPr lang="en-US" altLang="ko-KR" dirty="0"/>
              <a:t>(blank)</a:t>
            </a:r>
            <a:r>
              <a:rPr lang="ko-KR" altLang="en-US" dirty="0"/>
              <a:t>은 초점이 </a:t>
            </a:r>
            <a:r>
              <a:rPr lang="ko-KR" altLang="en-US" dirty="0" err="1"/>
              <a:t>진입되지</a:t>
            </a:r>
            <a:r>
              <a:rPr lang="ko-KR" altLang="en-US" dirty="0"/>
              <a:t> 않도록 개선해야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331789" y="4477108"/>
            <a:ext cx="207035" cy="37437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187774-4E3B-DDD0-B50C-0547E9BD40EF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F9272C-6F07-7D42-B54A-2E959D642139}"/>
              </a:ext>
            </a:extLst>
          </p:cNvPr>
          <p:cNvSpPr/>
          <p:nvPr/>
        </p:nvSpPr>
        <p:spPr>
          <a:xfrm>
            <a:off x="7926220" y="420682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솔루션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0B16F8-0A57-EDBB-47C5-BC00DD4AFA2B}"/>
              </a:ext>
            </a:extLst>
          </p:cNvPr>
          <p:cNvGrpSpPr/>
          <p:nvPr/>
        </p:nvGrpSpPr>
        <p:grpSpPr>
          <a:xfrm>
            <a:off x="633100" y="3591640"/>
            <a:ext cx="4104304" cy="557424"/>
            <a:chOff x="633404" y="2845589"/>
            <a:chExt cx="4104304" cy="5574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5756F1-8180-3221-714D-DA7FB871875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8AF084-6C3B-922F-54E4-EC57E3E4D44A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35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40C75C3-0716-0754-C851-A058E535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70361"/>
            <a:ext cx="2340000" cy="30031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로그인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https://m.onbid.co.kr/mo/mba/loginmn/idLogin.do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12.2. </a:t>
            </a:r>
            <a:r>
              <a:rPr lang="ko-KR" altLang="en-US" dirty="0"/>
              <a:t>별도의 입력 방식이 있는 입력서식에는 입력오류를 방지하기 위하여 입력내용에 대한 설명정보를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054547"/>
          </a:xfrm>
        </p:spPr>
        <p:txBody>
          <a:bodyPr/>
          <a:lstStyle/>
          <a:p>
            <a:r>
              <a:rPr lang="ko-KR" altLang="en-US"/>
              <a:t>스크린 리더</a:t>
            </a:r>
            <a:r>
              <a:rPr lang="en-US" altLang="ko-KR"/>
              <a:t>(TalkBack)</a:t>
            </a:r>
            <a:r>
              <a:rPr lang="ko-KR" altLang="en-US"/>
              <a:t>을 활성화 한 상태에서 비밀번호 입력 양식을 실행해도 </a:t>
            </a:r>
            <a:r>
              <a:rPr lang="en-US" altLang="ko-KR"/>
              <a:t>"</a:t>
            </a:r>
            <a:r>
              <a:rPr lang="ko-KR" altLang="en-US"/>
              <a:t>보안 키패드</a:t>
            </a:r>
            <a:r>
              <a:rPr lang="en-US" altLang="ko-KR"/>
              <a:t>"</a:t>
            </a:r>
            <a:r>
              <a:rPr lang="ko-KR" altLang="en-US"/>
              <a:t>가 활성화 되지 않음 </a:t>
            </a:r>
            <a:endParaRPr lang="en-US" altLang="ko-KR"/>
          </a:p>
          <a:p>
            <a:r>
              <a:rPr lang="en-US" altLang="ko-KR"/>
              <a:t>Android </a:t>
            </a:r>
            <a:r>
              <a:rPr lang="ko-KR" altLang="en-US"/>
              <a:t>스크린 리더인 </a:t>
            </a:r>
            <a:r>
              <a:rPr lang="en-US" altLang="ko-KR"/>
              <a:t>TalkBack</a:t>
            </a:r>
            <a:r>
              <a:rPr lang="ko-KR" altLang="en-US"/>
              <a:t>은 입력 서식</a:t>
            </a:r>
            <a:r>
              <a:rPr lang="en-US" altLang="ko-KR"/>
              <a:t>(input)</a:t>
            </a:r>
            <a:r>
              <a:rPr lang="ko-KR" altLang="en-US"/>
              <a:t> 요소에 </a:t>
            </a:r>
            <a:r>
              <a:rPr lang="en-US" altLang="ko-KR"/>
              <a:t>click </a:t>
            </a:r>
            <a:r>
              <a:rPr lang="ko-KR" altLang="en-US"/>
              <a:t>이벤트를 실행하지 않음</a:t>
            </a:r>
            <a:endParaRPr lang="en-US" altLang="ko-KR"/>
          </a:p>
          <a:p>
            <a:r>
              <a:rPr lang="ko-KR" altLang="en-US"/>
              <a:t>입력 서식 다음 요소로 키패드를 호출할 수 있는 별도의 버튼을 제공하여 스크린 리더</a:t>
            </a:r>
            <a:r>
              <a:rPr lang="en-US" altLang="ko-KR"/>
              <a:t> </a:t>
            </a:r>
            <a:r>
              <a:rPr lang="ko-KR" altLang="en-US"/>
              <a:t>호환성을 보장해야 함</a:t>
            </a:r>
            <a:r>
              <a:rPr lang="en-US" altLang="ko-KR"/>
              <a:t>(</a:t>
            </a:r>
            <a:r>
              <a:rPr lang="ko-KR" altLang="en-US"/>
              <a:t>현재 </a:t>
            </a:r>
            <a:r>
              <a:rPr lang="en-US" altLang="ko-KR"/>
              <a:t>input</a:t>
            </a:r>
            <a:r>
              <a:rPr lang="ko-KR" altLang="en-US"/>
              <a:t>에 부여된 </a:t>
            </a:r>
            <a:r>
              <a:rPr lang="en-US" altLang="ko-KR"/>
              <a:t>click </a:t>
            </a:r>
            <a:r>
              <a:rPr lang="ko-KR" altLang="en-US"/>
              <a:t>이벤트는 유지해도 무방함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en-US" altLang="ko-KR"/>
          </a:p>
          <a:p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50634" y="3765866"/>
            <a:ext cx="2165230" cy="24541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C187774-4E3B-DDD0-B50C-0547E9BD40EF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23FD9-6C3B-C4F1-4B88-0489CC30B068}"/>
              </a:ext>
            </a:extLst>
          </p:cNvPr>
          <p:cNvSpPr txBox="1"/>
          <p:nvPr/>
        </p:nvSpPr>
        <p:spPr>
          <a:xfrm>
            <a:off x="633404" y="3800080"/>
            <a:ext cx="4104000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900"/>
              <a:t>개선 방안</a:t>
            </a:r>
            <a:endParaRPr lang="ko-KR" altLang="en-US" sz="9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C37DC4-2408-53F2-0881-F604EAE9C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35"/>
          <a:stretch/>
        </p:blipFill>
        <p:spPr>
          <a:xfrm>
            <a:off x="632129" y="4065769"/>
            <a:ext cx="2340000" cy="18698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5" name="Mouse">
            <a:extLst>
              <a:ext uri="{FF2B5EF4-FFF2-40B4-BE49-F238E27FC236}">
                <a16:creationId xmlns:a16="http://schemas.microsoft.com/office/drawing/2014/main" id="{39724532-3B80-850D-5160-D04EA4659A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76630" y="4472991"/>
            <a:ext cx="117475" cy="163513"/>
          </a:xfrm>
          <a:custGeom>
            <a:avLst/>
            <a:gdLst>
              <a:gd name="T0" fmla="*/ 238 w 481"/>
              <a:gd name="T1" fmla="*/ 0 h 667"/>
              <a:gd name="T2" fmla="*/ 0 w 481"/>
              <a:gd name="T3" fmla="*/ 240 h 667"/>
              <a:gd name="T4" fmla="*/ 0 w 481"/>
              <a:gd name="T5" fmla="*/ 427 h 667"/>
              <a:gd name="T6" fmla="*/ 240 w 481"/>
              <a:gd name="T7" fmla="*/ 667 h 667"/>
              <a:gd name="T8" fmla="*/ 480 w 481"/>
              <a:gd name="T9" fmla="*/ 427 h 667"/>
              <a:gd name="T10" fmla="*/ 480 w 481"/>
              <a:gd name="T11" fmla="*/ 240 h 667"/>
              <a:gd name="T12" fmla="*/ 243 w 481"/>
              <a:gd name="T13" fmla="*/ 0 h 667"/>
              <a:gd name="T14" fmla="*/ 238 w 481"/>
              <a:gd name="T15" fmla="*/ 0 h 667"/>
              <a:gd name="T16" fmla="*/ 254 w 481"/>
              <a:gd name="T17" fmla="*/ 28 h 667"/>
              <a:gd name="T18" fmla="*/ 454 w 481"/>
              <a:gd name="T19" fmla="*/ 240 h 667"/>
              <a:gd name="T20" fmla="*/ 454 w 481"/>
              <a:gd name="T21" fmla="*/ 320 h 667"/>
              <a:gd name="T22" fmla="*/ 254 w 481"/>
              <a:gd name="T23" fmla="*/ 320 h 667"/>
              <a:gd name="T24" fmla="*/ 254 w 481"/>
              <a:gd name="T25" fmla="*/ 28 h 667"/>
              <a:gd name="T26" fmla="*/ 227 w 481"/>
              <a:gd name="T27" fmla="*/ 28 h 667"/>
              <a:gd name="T28" fmla="*/ 227 w 481"/>
              <a:gd name="T29" fmla="*/ 320 h 667"/>
              <a:gd name="T30" fmla="*/ 27 w 481"/>
              <a:gd name="T31" fmla="*/ 320 h 667"/>
              <a:gd name="T32" fmla="*/ 27 w 481"/>
              <a:gd name="T33" fmla="*/ 240 h 667"/>
              <a:gd name="T34" fmla="*/ 227 w 481"/>
              <a:gd name="T35" fmla="*/ 28 h 667"/>
              <a:gd name="T36" fmla="*/ 27 w 481"/>
              <a:gd name="T37" fmla="*/ 347 h 667"/>
              <a:gd name="T38" fmla="*/ 454 w 481"/>
              <a:gd name="T39" fmla="*/ 347 h 667"/>
              <a:gd name="T40" fmla="*/ 454 w 481"/>
              <a:gd name="T41" fmla="*/ 427 h 667"/>
              <a:gd name="T42" fmla="*/ 240 w 481"/>
              <a:gd name="T43" fmla="*/ 640 h 667"/>
              <a:gd name="T44" fmla="*/ 27 w 481"/>
              <a:gd name="T45" fmla="*/ 427 h 667"/>
              <a:gd name="T46" fmla="*/ 27 w 481"/>
              <a:gd name="T47" fmla="*/ 34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1" h="667">
                <a:moveTo>
                  <a:pt x="238" y="0"/>
                </a:moveTo>
                <a:cubicBezTo>
                  <a:pt x="107" y="2"/>
                  <a:pt x="0" y="109"/>
                  <a:pt x="0" y="240"/>
                </a:cubicBezTo>
                <a:cubicBezTo>
                  <a:pt x="0" y="303"/>
                  <a:pt x="0" y="364"/>
                  <a:pt x="0" y="427"/>
                </a:cubicBezTo>
                <a:cubicBezTo>
                  <a:pt x="0" y="559"/>
                  <a:pt x="108" y="667"/>
                  <a:pt x="240" y="667"/>
                </a:cubicBezTo>
                <a:cubicBezTo>
                  <a:pt x="373" y="667"/>
                  <a:pt x="480" y="559"/>
                  <a:pt x="480" y="427"/>
                </a:cubicBezTo>
                <a:cubicBezTo>
                  <a:pt x="481" y="364"/>
                  <a:pt x="480" y="303"/>
                  <a:pt x="480" y="240"/>
                </a:cubicBezTo>
                <a:cubicBezTo>
                  <a:pt x="480" y="109"/>
                  <a:pt x="374" y="2"/>
                  <a:pt x="243" y="0"/>
                </a:cubicBezTo>
                <a:cubicBezTo>
                  <a:pt x="241" y="0"/>
                  <a:pt x="240" y="0"/>
                  <a:pt x="238" y="0"/>
                </a:cubicBezTo>
                <a:close/>
                <a:moveTo>
                  <a:pt x="254" y="28"/>
                </a:moveTo>
                <a:cubicBezTo>
                  <a:pt x="365" y="34"/>
                  <a:pt x="454" y="127"/>
                  <a:pt x="454" y="240"/>
                </a:cubicBezTo>
                <a:lnTo>
                  <a:pt x="454" y="320"/>
                </a:lnTo>
                <a:lnTo>
                  <a:pt x="254" y="320"/>
                </a:lnTo>
                <a:lnTo>
                  <a:pt x="254" y="28"/>
                </a:lnTo>
                <a:close/>
                <a:moveTo>
                  <a:pt x="227" y="28"/>
                </a:moveTo>
                <a:lnTo>
                  <a:pt x="227" y="320"/>
                </a:lnTo>
                <a:lnTo>
                  <a:pt x="27" y="320"/>
                </a:lnTo>
                <a:lnTo>
                  <a:pt x="27" y="240"/>
                </a:lnTo>
                <a:cubicBezTo>
                  <a:pt x="27" y="127"/>
                  <a:pt x="115" y="34"/>
                  <a:pt x="227" y="28"/>
                </a:cubicBezTo>
                <a:close/>
                <a:moveTo>
                  <a:pt x="27" y="347"/>
                </a:moveTo>
                <a:lnTo>
                  <a:pt x="454" y="347"/>
                </a:lnTo>
                <a:lnTo>
                  <a:pt x="454" y="427"/>
                </a:lnTo>
                <a:cubicBezTo>
                  <a:pt x="454" y="545"/>
                  <a:pt x="358" y="640"/>
                  <a:pt x="240" y="640"/>
                </a:cubicBezTo>
                <a:cubicBezTo>
                  <a:pt x="122" y="640"/>
                  <a:pt x="27" y="545"/>
                  <a:pt x="27" y="427"/>
                </a:cubicBezTo>
                <a:lnTo>
                  <a:pt x="27" y="347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82EC9E-5269-3B47-B10B-22816138466F}"/>
              </a:ext>
            </a:extLst>
          </p:cNvPr>
          <p:cNvSpPr/>
          <p:nvPr/>
        </p:nvSpPr>
        <p:spPr>
          <a:xfrm>
            <a:off x="2602302" y="4435851"/>
            <a:ext cx="253041" cy="24541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5F563-7F18-1111-C0E6-6B176292F46C}"/>
              </a:ext>
            </a:extLst>
          </p:cNvPr>
          <p:cNvSpPr/>
          <p:nvPr/>
        </p:nvSpPr>
        <p:spPr>
          <a:xfrm>
            <a:off x="633100" y="6013974"/>
            <a:ext cx="4104000" cy="481643"/>
          </a:xfrm>
          <a:prstGeom prst="rect">
            <a:avLst/>
          </a:prstGeom>
          <a:solidFill>
            <a:srgbClr val="F5F6F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l" defTabSz="144000">
              <a:lnSpc>
                <a:spcPct val="110000"/>
              </a:lnSpc>
            </a:pPr>
            <a:r>
              <a: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&lt;button type="button" </a:t>
            </a: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rPr>
              <a:t>aria-label="</a:t>
            </a:r>
            <a:r>
              <a:rPr lang="ko-KR" altLang="en-US" sz="800" b="1">
                <a:solidFill>
                  <a:schemeClr val="accent1"/>
                </a:solidFill>
                <a:latin typeface="Consolas" panose="020B0609020204030204" pitchFamily="49" charset="0"/>
              </a:rPr>
              <a:t>비밀번호 입력 보안 키패드 열기</a:t>
            </a: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&gt;&lt;/button&gt;</a:t>
            </a: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29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8B39BEE-FC31-994A-8F3D-73EF2D0F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63" y="2247131"/>
            <a:ext cx="2340000" cy="267609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전체메뉴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26179"/>
          </a:xfrm>
        </p:spPr>
        <p:txBody>
          <a:bodyPr/>
          <a:lstStyle/>
          <a:p>
            <a:pPr algn="l" rtl="0" fontAlgn="t"/>
            <a:r>
              <a:rPr lang="ko-KR" altLang="en-US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사용자와의 상호작용에 따라 상태가 변경되는 컨트롤 요소의 상태 정보를 시각적으로만 구분함</a:t>
            </a:r>
            <a:endParaRPr lang="en-US" altLang="ko-KR" b="0" i="0" u="none" strike="noStrike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 rtl="0" fontAlgn="t"/>
            <a:r>
              <a:rPr lang="ko-KR" altLang="en-US" b="0" i="0" u="none" strike="noStrike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스크린 리더가 접근할 수 있는 형태로 요소의 상태에 관한 부가 설명을 제공해야 함</a:t>
            </a:r>
            <a:endParaRPr lang="en-US" altLang="ko-KR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2D3328-953B-A0D0-5E63-2D4B7E928D89}"/>
              </a:ext>
            </a:extLst>
          </p:cNvPr>
          <p:cNvSpPr/>
          <p:nvPr/>
        </p:nvSpPr>
        <p:spPr>
          <a:xfrm>
            <a:off x="6075007" y="3345070"/>
            <a:ext cx="2327121" cy="27802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69C3F-5487-21ED-716A-8870C0E2968D}"/>
              </a:ext>
            </a:extLst>
          </p:cNvPr>
          <p:cNvGrpSpPr/>
          <p:nvPr/>
        </p:nvGrpSpPr>
        <p:grpSpPr>
          <a:xfrm>
            <a:off x="633404" y="4688564"/>
            <a:ext cx="4104304" cy="1234533"/>
            <a:chOff x="633404" y="2845589"/>
            <a:chExt cx="4104304" cy="12345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4443F5-0C06-8322-4814-229F911B994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3DC8F3A-5DFD-9721-CC39-7F088B20D535}"/>
                </a:ext>
              </a:extLst>
            </p:cNvPr>
            <p:cNvSpPr/>
            <p:nvPr/>
          </p:nvSpPr>
          <p:spPr>
            <a:xfrm>
              <a:off x="633404" y="3056792"/>
              <a:ext cx="4104000" cy="102333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href="javascript:void(0);" role="button" class="depth 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접기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물건검색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</a:p>
            <a:p>
              <a:pPr defTabSz="144000">
                <a:lnSpc>
                  <a:spcPct val="110000"/>
                </a:lnSpc>
              </a:pPr>
              <a:b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</a:b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접혀져 있는 경우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href="javascript:void(0);" role="button" class="depth"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펼치기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테마물건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594158-62FA-3FB4-DECF-7E7288CEFCE2}"/>
              </a:ext>
            </a:extLst>
          </p:cNvPr>
          <p:cNvGrpSpPr/>
          <p:nvPr/>
        </p:nvGrpSpPr>
        <p:grpSpPr>
          <a:xfrm>
            <a:off x="633404" y="3800532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CCF580-66B5-8500-9166-853030C8C70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DBD3AB-284E-2395-4D60-89D5EA599F66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href="javascript:void(0);" role="button" class="depth on"&gt;&lt;span&gt;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물건검색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1587DC-5789-C795-E503-B0462131A741}"/>
              </a:ext>
            </a:extLst>
          </p:cNvPr>
          <p:cNvSpPr/>
          <p:nvPr/>
        </p:nvSpPr>
        <p:spPr>
          <a:xfrm>
            <a:off x="6073042" y="4134149"/>
            <a:ext cx="2327121" cy="79153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64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40C75C3-0716-0754-C851-A058E535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70361"/>
            <a:ext cx="2340000" cy="30031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로그인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https://m.onbid.co.kr/mo/mba/loginmn/idLogin.do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스크린 리더 사용자가 입력서식의 용도를 확인할 수 있도록 </a:t>
            </a:r>
            <a:r>
              <a:rPr lang="en-US" altLang="ko-KR"/>
              <a:t>&lt;label&gt;, title, aria-label </a:t>
            </a:r>
            <a:r>
              <a:rPr lang="ko-KR" altLang="en-US"/>
              <a:t>중 </a:t>
            </a:r>
            <a:r>
              <a:rPr lang="en-US" altLang="ko-KR"/>
              <a:t>1</a:t>
            </a:r>
            <a:r>
              <a:rPr lang="ko-KR" altLang="en-US"/>
              <a:t>가지 방식을 이용하여 이름</a:t>
            </a:r>
            <a:r>
              <a:rPr lang="en-US" altLang="ko-KR"/>
              <a:t>/</a:t>
            </a:r>
            <a:r>
              <a:rPr lang="ko-KR" altLang="en-US"/>
              <a:t>설명을 제공해야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50634" y="3528204"/>
            <a:ext cx="2165230" cy="48307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464568"/>
            <a:ext cx="4104304" cy="963689"/>
            <a:chOff x="633404" y="2845589"/>
            <a:chExt cx="4104304" cy="9636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usrId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usrId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type="text"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아이디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아이디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id="pw" name="pw" type="password"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비밀번호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비밀번호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보안 키패드를 통해 입력 가능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048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40C75C3-0716-0754-C851-A058E535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70361"/>
            <a:ext cx="2340000" cy="30031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로그인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https://m.onbid.co.kr/mo/mba/loginmn/idLogin.do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토글 스위치</a:t>
            </a:r>
            <a:r>
              <a:rPr lang="en-US" altLang="ko-KR"/>
              <a:t>(input:checkbox)</a:t>
            </a:r>
            <a:r>
              <a:rPr lang="ko-KR" altLang="en-US"/>
              <a:t>가 </a:t>
            </a:r>
            <a:r>
              <a:rPr lang="en-US" altLang="ko-KR"/>
              <a:t>&lt;label&gt; </a:t>
            </a:r>
            <a:r>
              <a:rPr lang="ko-KR" altLang="en-US"/>
              <a:t>요소와 </a:t>
            </a:r>
            <a:r>
              <a:rPr lang="en-US" altLang="ko-KR"/>
              <a:t>1:1</a:t>
            </a:r>
            <a:r>
              <a:rPr lang="ko-KR" altLang="en-US"/>
              <a:t>로 연결되어 있음에도</a:t>
            </a:r>
            <a:r>
              <a:rPr lang="en-US" altLang="ko-KR"/>
              <a:t>, </a:t>
            </a:r>
            <a:r>
              <a:rPr lang="ko-KR" altLang="en-US"/>
              <a:t>추가적인 </a:t>
            </a:r>
            <a:r>
              <a:rPr lang="en-US" altLang="ko-KR"/>
              <a:t>&lt;label&gt; </a:t>
            </a:r>
            <a:r>
              <a:rPr lang="ko-KR" altLang="en-US"/>
              <a:t>요소를 통해 암묵적 레이블링을 제공하여 용도 탐색에 영향을 주고 있음</a:t>
            </a:r>
            <a:endParaRPr lang="en-US" altLang="ko-KR"/>
          </a:p>
          <a:p>
            <a:r>
              <a:rPr lang="ko-KR" altLang="en-US"/>
              <a:t>불필요한 텍스트 정보를 읽지 않도록 처리해야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962180" y="4408098"/>
            <a:ext cx="353683" cy="19840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853353"/>
            <a:ext cx="4104304" cy="1640670"/>
            <a:chOff x="633404" y="2845589"/>
            <a:chExt cx="4104304" cy="16406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class="control-right"&gt;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&lt;label class="label" for="remember-id"&gt;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아이디 저장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&lt;/label&gt;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&lt;label class="mo-toggle-button ml-5"&gt;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&lt;input class="…" id="remember-id" type="checkbox"&gt;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&lt;span class="…" data-on="on" data-off="off"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&lt;span class="toggle-button-handle"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&lt;/label&gt;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00D9C8-8EDB-EDB4-99FD-7C9A5E6D69B8}"/>
              </a:ext>
            </a:extLst>
          </p:cNvPr>
          <p:cNvGrpSpPr/>
          <p:nvPr/>
        </p:nvGrpSpPr>
        <p:grpSpPr>
          <a:xfrm>
            <a:off x="633404" y="3181413"/>
            <a:ext cx="4104304" cy="1505248"/>
            <a:chOff x="633404" y="2845589"/>
            <a:chExt cx="4104304" cy="1505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BF4386-29AB-9DF6-5CB5-A6ECE49FA3B5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40A30D-23C2-E8A9-2EB3-9F83016B4108}"/>
                </a:ext>
              </a:extLst>
            </p:cNvPr>
            <p:cNvSpPr/>
            <p:nvPr/>
          </p:nvSpPr>
          <p:spPr>
            <a:xfrm>
              <a:off x="633404" y="3056792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class="control-right"&gt;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&lt;label class="label" for="remember-id"&gt;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아이디 저장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&lt;/label&gt;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&lt;label class="mo-toggle-button ml-5"&gt;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&lt;input class="…" id="remember-id" type="checkbox"&gt;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&lt;span class="…" data-on="on" data-off="off"&gt;&lt;/span&gt;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&lt;span class="toggle-button-handle"&gt;&lt;/span&gt;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&lt;/label&gt;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978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46BBDE4-0205-1790-E50F-A459681F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232" y="2254019"/>
            <a:ext cx="2340000" cy="420945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ID </a:t>
            </a:r>
            <a:r>
              <a:rPr lang="ko-KR" altLang="en-US"/>
              <a:t>로그인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https://m.onbid.co.kr/mo/mba/loginmn/idLogin.do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 dirty="0"/>
              <a:t>선택된 버튼에 대한 선택 정보를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174523" y="2649471"/>
            <a:ext cx="474785" cy="753152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393573"/>
            <a:ext cx="4104304" cy="1098983"/>
            <a:chOff x="633404" y="2845589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simpleLogin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-footer on" type="button"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mo_ico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/new_login_ico04.png" alt=""&gt;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간편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로그인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00D9C8-8EDB-EDB4-99FD-7C9A5E6D69B8}"/>
              </a:ext>
            </a:extLst>
          </p:cNvPr>
          <p:cNvGrpSpPr/>
          <p:nvPr/>
        </p:nvGrpSpPr>
        <p:grpSpPr>
          <a:xfrm>
            <a:off x="633404" y="3181413"/>
            <a:ext cx="4104304" cy="963561"/>
            <a:chOff x="633404" y="2845589"/>
            <a:chExt cx="4104304" cy="9635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BF4386-29AB-9DF6-5CB5-A6ECE49FA3B5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40A30D-23C2-E8A9-2EB3-9F83016B4108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simpleLogin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-footer on" type="button"&gt;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="/images/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mo_ico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/new_login_ico04.png" alt=""&gt;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간편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로그인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78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982C4F9-A04D-DF98-88A3-2988A70E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75" y="2241550"/>
            <a:ext cx="2340000" cy="309253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간편인증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URL </a:t>
            </a:r>
            <a:r>
              <a:rPr lang="ko-KR" altLang="en-US" dirty="0"/>
              <a:t>및 코드 확인 불가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/>
              <a:t>상호 작용이 가능한 요소는 의미에 맞게 링크나 버튼으로 제공해야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000" y="3457463"/>
            <a:ext cx="2121611" cy="872997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311655"/>
            <a:ext cx="4104304" cy="557424"/>
            <a:chOff x="633404" y="2845589"/>
            <a:chExt cx="4104304" cy="5574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&lt;button type="button"&gt;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간편인증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b="1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971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7169C5-1B0A-AEFE-22F5-6881575D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75" y="2241550"/>
            <a:ext cx="2340000" cy="250440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공동인증서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https://m.onbid.co.kr/mo/mba/loginmn/certLogin.do?lastLogin=false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20885"/>
          </a:xfrm>
        </p:spPr>
        <p:txBody>
          <a:bodyPr/>
          <a:lstStyle/>
          <a:p>
            <a:pPr algn="l" rtl="0" fontAlgn="t"/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레이블이 없는 버튼에 레이블 정보를 제공해야 함</a:t>
            </a:r>
            <a:endParaRPr lang="en-US" altLang="ko-KR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071875" y="2218279"/>
            <a:ext cx="372057" cy="27475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311655"/>
            <a:ext cx="4104304" cy="557424"/>
            <a:chOff x="633404" y="2845589"/>
            <a:chExt cx="4104304" cy="5574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공동인증서 선택창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닫기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83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449A0D5-3A11-E7FF-7767-41473DBD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104" y="2262186"/>
            <a:ext cx="2340000" cy="27331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디지털 원패스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https://m.onbid.co.kr/mo/mba/loginmn/onepassLogin.do?lastLogin=false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20885"/>
          </a:xfrm>
        </p:spPr>
        <p:txBody>
          <a:bodyPr/>
          <a:lstStyle/>
          <a:p>
            <a:pPr algn="l" rtl="0" fontAlgn="t"/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장식용 이미지의 대체 텍스트를 빈 값으로 제공해야 함</a:t>
            </a:r>
            <a:endParaRPr lang="en-US" altLang="ko-KR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000" y="3522858"/>
            <a:ext cx="372057" cy="27475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311655"/>
            <a:ext cx="4104304" cy="692718"/>
            <a:chOff x="633404" y="2845589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class="onepass-logo" src="/images/mo_ico/onepass_logo.png"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887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449A0D5-3A11-E7FF-7767-41473DBD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104" y="2262186"/>
            <a:ext cx="2340000" cy="27331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디지털 원패스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https://m.onbid.co.kr/mo/mba/loginmn/onepassLogin.do?lastLogin=false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16.1. </a:t>
            </a:r>
            <a:r>
              <a:rPr lang="ko-KR" altLang="en-US" dirty="0"/>
              <a:t>화면이 전환되거나 팝업과 같은 이벤트가 실행되는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20885"/>
          </a:xfrm>
        </p:spPr>
        <p:txBody>
          <a:bodyPr/>
          <a:lstStyle/>
          <a:p>
            <a:pPr algn="l" rtl="0" fontAlgn="t"/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새 창으로 이동하는 링크에 부가 정보를 제공해야 함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876404" y="4601160"/>
            <a:ext cx="372057" cy="27475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082577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goOnepass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-primary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-pill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-small"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디지털원패스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806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F2CF698-2F47-0A1E-2441-5201876C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104" y="2241550"/>
            <a:ext cx="2340000" cy="34070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디지털 원패스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https://m.onbid.co.kr/mo/mba/loginmn/onepassLogin.do?lastLogin=false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초점은 사용자가 예측할 수 있도록 논리적인 순서로 이동해야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75817"/>
          </a:xfrm>
        </p:spPr>
        <p:txBody>
          <a:bodyPr/>
          <a:lstStyle/>
          <a:p>
            <a:r>
              <a:rPr lang="ko-KR" altLang="en-US"/>
              <a:t>레이어 활성화 시 초점은 레이어 내 첫 번째 요소로 진입되어야 함</a:t>
            </a:r>
            <a:endParaRPr lang="en-US" altLang="ko-KR"/>
          </a:p>
          <a:p>
            <a:r>
              <a:rPr lang="ko-KR" altLang="en-US">
                <a:highlight>
                  <a:srgbClr val="FFFF00"/>
                </a:highlight>
              </a:rPr>
              <a:t>레이어 활성화 시 초점은 레이어 내에서 순환</a:t>
            </a:r>
            <a:r>
              <a:rPr lang="ko-KR" altLang="en-US"/>
              <a:t>되어야 함</a:t>
            </a:r>
            <a:endParaRPr lang="en-US" altLang="ko-KR"/>
          </a:p>
          <a:p>
            <a:r>
              <a:rPr lang="ko-KR" altLang="en-US"/>
              <a:t>레이어를</a:t>
            </a:r>
            <a:r>
              <a:rPr lang="en-US" altLang="ko-KR"/>
              <a:t> </a:t>
            </a:r>
            <a:r>
              <a:rPr lang="ko-KR" altLang="en-US"/>
              <a:t>닫으면 초점은 레이어를 실행했던 위치로 이동되어야 함</a:t>
            </a:r>
            <a:endParaRPr lang="en-US" altLang="ko-KR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46012" y="3712639"/>
            <a:ext cx="1983588" cy="1204418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339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88DF699-5D64-ABE9-D88A-2B94D51F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104" y="2269682"/>
            <a:ext cx="2340000" cy="37327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바이오 로그인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https://m.onbid.co.kr/mo/mba/loginmn/bioLogin.do?lastLogin=false</a:t>
            </a:r>
            <a:r>
              <a:rPr lang="en-US" altLang="ko-KR" dirty="0"/>
              <a:t> (</a:t>
            </a:r>
            <a:r>
              <a:rPr lang="en-US" altLang="ko-KR" dirty="0" err="1"/>
              <a:t>iframe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20885"/>
          </a:xfrm>
        </p:spPr>
        <p:txBody>
          <a:bodyPr/>
          <a:lstStyle/>
          <a:p>
            <a:pPr algn="l" rtl="0" fontAlgn="t"/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장식용 이미지의 대체 텍스트를 빈 값으로 제공해야 함</a:t>
            </a:r>
            <a:endParaRPr lang="en-US" altLang="ko-KR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000" y="3501000"/>
            <a:ext cx="372057" cy="27475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311655"/>
            <a:ext cx="4104304" cy="692718"/>
            <a:chOff x="633404" y="2845589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class="onepass-logo" src="/images/mo_ico/icon_bio_login_100.png"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877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56C720C-34BA-92D2-DFB2-295B8925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41790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아이디 찾기</a:t>
            </a:r>
            <a:r>
              <a:rPr lang="en-US" altLang="ko-KR" dirty="0"/>
              <a:t> &gt; </a:t>
            </a:r>
            <a:r>
              <a:rPr lang="ko-KR" altLang="en-US" dirty="0"/>
              <a:t>로그인 정보 찾기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https://m.onbid.co.kr/mo/mba/loginmn/idSearch.do</a:t>
            </a:r>
            <a:r>
              <a:rPr lang="en-US" altLang="ko-KR" dirty="0"/>
              <a:t> (</a:t>
            </a:r>
            <a:r>
              <a:rPr lang="en-US" altLang="ko-KR" dirty="0" err="1"/>
              <a:t>iframe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551011"/>
          </a:xfrm>
        </p:spPr>
        <p:txBody>
          <a:bodyPr/>
          <a:lstStyle/>
          <a:p>
            <a:r>
              <a:rPr lang="ko-KR" altLang="en-US" dirty="0"/>
              <a:t>라디오 버튼의 초점이 시각적으로 구분되지 않음</a:t>
            </a:r>
            <a:r>
              <a:rPr lang="en-US" altLang="ko-KR" dirty="0"/>
              <a:t>(Android)</a:t>
            </a:r>
          </a:p>
          <a:p>
            <a:r>
              <a:rPr lang="ko-KR" altLang="en-US" dirty="0"/>
              <a:t>라디오 버튼의 초점의 크기가 올바르지 않음</a:t>
            </a:r>
            <a:r>
              <a:rPr lang="en-US" altLang="ko-KR" dirty="0"/>
              <a:t>(iOS)</a:t>
            </a:r>
          </a:p>
          <a:p>
            <a:r>
              <a:rPr lang="en-US" altLang="ko-KR" dirty="0" err="1"/>
              <a:t>input:radio</a:t>
            </a:r>
            <a:r>
              <a:rPr lang="ko-KR" altLang="en-US" dirty="0"/>
              <a:t>의 잘못된 숨김 스타일로 인해 </a:t>
            </a:r>
            <a:r>
              <a:rPr lang="en-US" altLang="ko-KR" dirty="0"/>
              <a:t>OS </a:t>
            </a:r>
            <a:r>
              <a:rPr lang="ko-KR" altLang="en-US" dirty="0"/>
              <a:t>별 초점 문제가 발생함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애플리케이션 내 모든 유사 </a:t>
            </a:r>
            <a:r>
              <a:rPr lang="en-US" altLang="ko-KR" dirty="0" err="1">
                <a:highlight>
                  <a:srgbClr val="FFFF00"/>
                </a:highlight>
              </a:rPr>
              <a:t>input:radio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요소 공통 오류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linkClick r:id="rId4"/>
              </a:rPr>
              <a:t>예시 코드 링크</a:t>
            </a:r>
            <a:r>
              <a:rPr lang="ko-KR" altLang="en-US" dirty="0"/>
              <a:t>를 참고하여 개선해야 함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06662" y="2736069"/>
            <a:ext cx="2210861" cy="35003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1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D95D0A-36F0-B4C5-CD57-5A46EDC65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042" y="2259460"/>
            <a:ext cx="2340000" cy="37566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전체메뉴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16.2. </a:t>
            </a:r>
            <a:r>
              <a:rPr lang="ko-KR" altLang="en-US" dirty="0"/>
              <a:t>다른 애플리케이션으로 연결 및 전환되는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805551"/>
          </a:xfrm>
        </p:spPr>
        <p:txBody>
          <a:bodyPr/>
          <a:lstStyle/>
          <a:p>
            <a:pPr algn="l" rtl="0" fontAlgn="t"/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새 창을 실행시키는 컨트롤 요소에는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title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속성을 활용하여 동작 방식에 관한 정보를 제공해야 함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569C3F-5487-21ED-716A-8870C0E2968D}"/>
              </a:ext>
            </a:extLst>
          </p:cNvPr>
          <p:cNvGrpSpPr/>
          <p:nvPr/>
        </p:nvGrpSpPr>
        <p:grpSpPr>
          <a:xfrm>
            <a:off x="633404" y="4019202"/>
            <a:ext cx="4104304" cy="692846"/>
            <a:chOff x="633404" y="2845589"/>
            <a:chExt cx="4104304" cy="6928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4443F5-0C06-8322-4814-229F911B994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3DC8F3A-5DFD-9721-CC39-7F088B20D535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 role="button"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&gt;&lt;span&gt;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동영상 매뉴얼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594158-62FA-3FB4-DECF-7E7288CEFCE2}"/>
              </a:ext>
            </a:extLst>
          </p:cNvPr>
          <p:cNvGrpSpPr/>
          <p:nvPr/>
        </p:nvGrpSpPr>
        <p:grpSpPr>
          <a:xfrm>
            <a:off x="633404" y="3131170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CCF580-66B5-8500-9166-853030C8C70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DBD3AB-284E-2395-4D60-89D5EA599F66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href="javascript:void(0);" role="button"&gt;&lt;span&gt;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동영상 매뉴얼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11FFE5-D5B1-6713-CE93-DD7FEF498F9B}"/>
              </a:ext>
            </a:extLst>
          </p:cNvPr>
          <p:cNvSpPr/>
          <p:nvPr/>
        </p:nvSpPr>
        <p:spPr>
          <a:xfrm>
            <a:off x="6073042" y="4318939"/>
            <a:ext cx="2327121" cy="27031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87C461-9B84-B387-3F43-8A274CA7BCE4}"/>
              </a:ext>
            </a:extLst>
          </p:cNvPr>
          <p:cNvSpPr/>
          <p:nvPr/>
        </p:nvSpPr>
        <p:spPr>
          <a:xfrm>
            <a:off x="6079481" y="5116819"/>
            <a:ext cx="2327121" cy="52485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62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6BD6475-9ECC-1974-9FFC-43483219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92" y="2246825"/>
            <a:ext cx="2340000" cy="419673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이메일 인증</a:t>
            </a:r>
            <a:r>
              <a:rPr lang="en-US" altLang="ko-KR" dirty="0"/>
              <a:t> &gt; </a:t>
            </a:r>
            <a:r>
              <a:rPr lang="ko-KR" altLang="en-US" dirty="0"/>
              <a:t>아이디 찾기</a:t>
            </a:r>
            <a:r>
              <a:rPr lang="en-US" altLang="ko-KR" dirty="0"/>
              <a:t> &gt; </a:t>
            </a:r>
            <a:r>
              <a:rPr lang="ko-KR" altLang="en-US" dirty="0"/>
              <a:t>로그인 정보 찾기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https://m.onbid.co.kr/mo/mba/loginmn/idSearch.do</a:t>
            </a:r>
            <a:r>
              <a:rPr lang="en-US" altLang="ko-KR" dirty="0"/>
              <a:t> (</a:t>
            </a:r>
            <a:r>
              <a:rPr lang="en-US" altLang="ko-KR" dirty="0" err="1"/>
              <a:t>iframe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en-US" altLang="ko-KR" dirty="0"/>
              <a:t>&lt;label&gt;, title, aria-label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입력 서식의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비밀번호 찾기</a:t>
            </a:r>
            <a:r>
              <a:rPr lang="en-US" altLang="ko-KR" dirty="0">
                <a:highlight>
                  <a:srgbClr val="FFFF00"/>
                </a:highlight>
              </a:rPr>
              <a:t>(</a:t>
            </a:r>
            <a:r>
              <a:rPr lang="ko-KR" altLang="en-US" dirty="0">
                <a:highlight>
                  <a:srgbClr val="FFFF00"/>
                </a:highlight>
              </a:rPr>
              <a:t>이메일 인증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공동인증서 인증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r>
              <a:rPr lang="ko-KR" altLang="en-US" dirty="0">
                <a:highlight>
                  <a:srgbClr val="FFFF00"/>
                </a:highlight>
              </a:rPr>
              <a:t> 공통 오류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097870" y="3122929"/>
            <a:ext cx="2210861" cy="100945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04F1BF-6329-9FC3-FD18-A2545ACBDF29}"/>
              </a:ext>
            </a:extLst>
          </p:cNvPr>
          <p:cNvGrpSpPr/>
          <p:nvPr/>
        </p:nvGrpSpPr>
        <p:grpSpPr>
          <a:xfrm>
            <a:off x="633100" y="3301550"/>
            <a:ext cx="4104304" cy="1911641"/>
            <a:chOff x="633404" y="2845589"/>
            <a:chExt cx="4104304" cy="19116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50DB52-2E5E-D164-0C83-C9592DDE97F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717227-CEA7-1482-91AD-AE95C1DA8B97}"/>
                </a:ext>
              </a:extLst>
            </p:cNvPr>
            <p:cNvSpPr/>
            <p:nvPr/>
          </p:nvSpPr>
          <p:spPr>
            <a:xfrm>
              <a:off x="633404" y="3056792"/>
              <a:ext cx="4104000" cy="170043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usrNm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usrNm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type="text"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birt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birt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type="number"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="6"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주민등록번호 앞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6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자리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pattern="\d*"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주민등록번호 앞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6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자리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id="email1" type="email"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이메일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이메일 아이디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id="email2" type="email"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이메일 도메인 직접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class="email-domain-select"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이메일 도메인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선택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03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BE4BE2B-D6FB-E96D-4D59-524F2D3C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59700"/>
            <a:ext cx="2340000" cy="423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서류제출 및 결과확인</a:t>
            </a:r>
            <a:r>
              <a:rPr lang="en-US" altLang="ko-KR" dirty="0"/>
              <a:t>(</a:t>
            </a:r>
            <a:r>
              <a:rPr lang="ko-KR" altLang="en-US" dirty="0"/>
              <a:t>회원가입 상태확인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https://m.onbid.co.kr/mo/mba/loginmn/idSearch.do</a:t>
            </a:r>
            <a:r>
              <a:rPr lang="en-US" altLang="ko-KR" dirty="0"/>
              <a:t> (</a:t>
            </a:r>
            <a:r>
              <a:rPr lang="en-US" altLang="ko-KR" dirty="0" err="1"/>
              <a:t>iframe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en-US" altLang="ko-KR" dirty="0"/>
              <a:t>&lt;label&gt;, title, aria-label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입력 서식의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02169" y="3710353"/>
            <a:ext cx="2210861" cy="51659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04F1BF-6329-9FC3-FD18-A2545ACBDF29}"/>
              </a:ext>
            </a:extLst>
          </p:cNvPr>
          <p:cNvGrpSpPr/>
          <p:nvPr/>
        </p:nvGrpSpPr>
        <p:grpSpPr>
          <a:xfrm>
            <a:off x="633100" y="3301550"/>
            <a:ext cx="4104304" cy="1098983"/>
            <a:chOff x="633404" y="2845589"/>
            <a:chExt cx="4104304" cy="10989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50DB52-2E5E-D164-0C83-C9592DDE97F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717227-CEA7-1482-91AD-AE95C1DA8B97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usrId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usrId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아이디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아이디</a:t>
              </a:r>
              <a:r>
                <a:rPr lang="en-US" altLang="ko-KR" sz="8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type="password"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encpw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encpw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비밀번호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비밀번호</a:t>
              </a:r>
              <a:r>
                <a:rPr lang="en-US" altLang="ko-KR" sz="8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865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19D65F3-3446-E5C1-2B2E-BA643418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50964"/>
            <a:ext cx="2340000" cy="4095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https://m.onbid.co.kr/mo/mba/memjoin/comm/memJoinGuide.do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(#8B8B8B)</a:t>
            </a:r>
            <a:r>
              <a:rPr lang="ko-KR" altLang="en-US" dirty="0"/>
              <a:t>와 배경</a:t>
            </a:r>
            <a:r>
              <a:rPr lang="en-US" altLang="ko-KR" dirty="0"/>
              <a:t>(#ebebeb) </a:t>
            </a:r>
            <a:r>
              <a:rPr lang="ko-KR" altLang="en-US" dirty="0"/>
              <a:t>간 명도 대비가 </a:t>
            </a:r>
            <a:r>
              <a:rPr lang="en-US" altLang="ko-KR" dirty="0"/>
              <a:t>2.9:1</a:t>
            </a:r>
            <a:r>
              <a:rPr lang="ko-KR" altLang="en-US" dirty="0"/>
              <a:t>로 최소 명도 대비 기준을 충족하지 않음</a:t>
            </a:r>
            <a:endParaRPr lang="en-US" altLang="ko-KR" dirty="0"/>
          </a:p>
          <a:p>
            <a:r>
              <a:rPr lang="ko-KR" altLang="en-US" dirty="0"/>
              <a:t>명도 대비 기준을 충족하도록 텍스트 색상을 변경해야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02879" y="5615796"/>
            <a:ext cx="1319355" cy="14403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144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본인확인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https://m.onbid.co.kr/mo/mba/memjoin/comm/selfConfirmation.do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ko-KR" altLang="en-US" dirty="0"/>
              <a:t>이미지 텍스트</a:t>
            </a:r>
            <a:r>
              <a:rPr lang="en-US" altLang="ko-KR" dirty="0"/>
              <a:t>(#ffffff)</a:t>
            </a:r>
            <a:r>
              <a:rPr lang="ko-KR" altLang="en-US" dirty="0"/>
              <a:t>와 배경</a:t>
            </a:r>
            <a:r>
              <a:rPr lang="en-US" altLang="ko-KR" dirty="0"/>
              <a:t>(#c8c8c8) </a:t>
            </a:r>
            <a:r>
              <a:rPr lang="ko-KR" altLang="en-US" dirty="0"/>
              <a:t>간 명도 대비가 </a:t>
            </a:r>
            <a:r>
              <a:rPr lang="en-US" altLang="ko-KR" dirty="0"/>
              <a:t>1.7:1</a:t>
            </a:r>
            <a:r>
              <a:rPr lang="ko-KR" altLang="en-US" dirty="0"/>
              <a:t>로 최소 명도 대비 기준을 충족하지 않음</a:t>
            </a:r>
            <a:endParaRPr lang="en-US" altLang="ko-KR" dirty="0"/>
          </a:p>
          <a:p>
            <a:r>
              <a:rPr lang="ko-KR" altLang="en-US" dirty="0"/>
              <a:t>명도 대비 기준을 충족하도록 이미지 텍스트 또는 배경 색상을 변경해야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회원가입 유형 별 전 단계 공통 오류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308CF9-72A4-5FC3-B240-C82191ED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38" y="2246825"/>
            <a:ext cx="2340000" cy="27890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764261" y="2717320"/>
            <a:ext cx="594735" cy="232914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33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본인확인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https://m.onbid.co.kr/mo/mba/memjoin/comm/selfConfirmation.do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856847"/>
          </a:xfrm>
        </p:spPr>
        <p:txBody>
          <a:bodyPr/>
          <a:lstStyle/>
          <a:p>
            <a:pPr algn="l" rtl="0" fontAlgn="t"/>
            <a:r>
              <a:rPr lang="ko-KR" alt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활성화 된 단계에 대한 정보를 제공해야 함</a:t>
            </a:r>
            <a:endParaRPr lang="en-US" altLang="ko-KR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 rtl="0" fontAlgn="t"/>
            <a:r>
              <a:rPr lang="ko-KR" altLang="en-US" dirty="0">
                <a:highlight>
                  <a:srgbClr val="FFFF00"/>
                </a:highlight>
              </a:rPr>
              <a:t>회원가입 유형 별 전 단계 공통 오류</a:t>
            </a:r>
            <a:endParaRPr lang="en-US" altLang="ko-KR" dirty="0">
              <a:highlight>
                <a:srgbClr val="FFFF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308CF9-72A4-5FC3-B240-C82191ED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38" y="2246825"/>
            <a:ext cx="2340000" cy="27890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000" y="2717320"/>
            <a:ext cx="594735" cy="232914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6665C7-519C-3222-491D-A9266CED6411}"/>
              </a:ext>
            </a:extLst>
          </p:cNvPr>
          <p:cNvGrpSpPr/>
          <p:nvPr/>
        </p:nvGrpSpPr>
        <p:grpSpPr>
          <a:xfrm>
            <a:off x="633100" y="3537357"/>
            <a:ext cx="4104304" cy="828268"/>
            <a:chOff x="633404" y="2845589"/>
            <a:chExt cx="4104304" cy="8282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71CA3C-843B-6B55-4756-2475F6A860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DB281E-8D91-B49E-4548-A3CA2E13AD40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class="join-step-header-num" src="/images/mo_ico/blue_num_01.png" 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본인확인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단계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진행중인 단계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596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본인확인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https://m.onbid.co.kr/mo/mba/memjoin/comm/selfConfirmation.do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62141"/>
          </a:xfrm>
        </p:spPr>
        <p:txBody>
          <a:bodyPr/>
          <a:lstStyle/>
          <a:p>
            <a:pPr algn="l" rtl="0" fontAlgn="t"/>
            <a:r>
              <a:rPr lang="ko-KR" alt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이미지가 전달하고자 하는 정보와 동등한 수준의 설명을 대체 텍스트로 제공해야 함</a:t>
            </a:r>
            <a:endParaRPr lang="en-US" altLang="ko-KR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 rtl="0" fontAlgn="t"/>
            <a:r>
              <a:rPr lang="ko-KR" altLang="en-US" dirty="0"/>
              <a:t>비활성화 된 단계에 대한 상세한 단계 정보는 제공하지 않음</a:t>
            </a:r>
            <a:r>
              <a:rPr lang="en-US" altLang="ko-KR" dirty="0"/>
              <a:t>(* </a:t>
            </a:r>
            <a:r>
              <a:rPr lang="ko-KR" altLang="en-US" dirty="0"/>
              <a:t>비장애인이 인식할 수 있는 수준과 동일한 수준으로 제공</a:t>
            </a:r>
            <a:r>
              <a:rPr lang="en-US" altLang="ko-KR" dirty="0"/>
              <a:t>)</a:t>
            </a:r>
          </a:p>
          <a:p>
            <a:pPr algn="l" rtl="0" fontAlgn="t"/>
            <a:r>
              <a:rPr lang="ko-KR" altLang="en-US" dirty="0">
                <a:highlight>
                  <a:srgbClr val="FFFF00"/>
                </a:highlight>
              </a:rPr>
              <a:t>회원가입 유형 별 전 단계 공통 오류</a:t>
            </a:r>
            <a:endParaRPr lang="en-US" altLang="ko-KR" dirty="0">
              <a:highlight>
                <a:srgbClr val="FFFF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308CF9-72A4-5FC3-B240-C82191ED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38" y="2246825"/>
            <a:ext cx="2340000" cy="278902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764261" y="2717320"/>
            <a:ext cx="594735" cy="232914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6665C7-519C-3222-491D-A9266CED6411}"/>
              </a:ext>
            </a:extLst>
          </p:cNvPr>
          <p:cNvGrpSpPr/>
          <p:nvPr/>
        </p:nvGrpSpPr>
        <p:grpSpPr>
          <a:xfrm>
            <a:off x="633100" y="3693036"/>
            <a:ext cx="4104304" cy="1234405"/>
            <a:chOff x="633404" y="2845589"/>
            <a:chExt cx="4104304" cy="12344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71CA3C-843B-6B55-4756-2475F6A860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DB281E-8D91-B49E-4548-A3CA2E13AD40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class="join-step-header-num" src="/images/mo_ico/gray_num_02.png" alt="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단계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class="join-step-header-num" src="/images/mo_ico/gray_num_03.png" alt="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단계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class="join-step-header-num" src="/images/mo_ico/gray_num_04.png" alt="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4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단계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138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E6AA3A-DF1F-5871-C958-42C5EB58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3585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본인확인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https://m.onbid.co.kr/mo/mba/memjoin/comm/selfConfirmation.do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/>
              <a:t>라디오 버튼의 초점 위치와 크기를 버튼이 그려진 위치와 일치하도록 개선해야 함</a:t>
            </a:r>
          </a:p>
          <a:p>
            <a:r>
              <a:rPr lang="ko-KR" altLang="en-US" dirty="0">
                <a:hlinkClick r:id="rId4"/>
              </a:rPr>
              <a:t>예시 코드 링크</a:t>
            </a:r>
            <a:r>
              <a:rPr lang="ko-KR" altLang="en-US" dirty="0"/>
              <a:t> 참고</a:t>
            </a:r>
            <a:r>
              <a:rPr lang="en-US" altLang="ko-KR" dirty="0"/>
              <a:t>(</a:t>
            </a:r>
            <a:r>
              <a:rPr lang="ko-KR" altLang="en-US" dirty="0"/>
              <a:t>커스텀 체크박스</a:t>
            </a:r>
            <a:r>
              <a:rPr lang="en-US" altLang="ko-KR" dirty="0"/>
              <a:t>, </a:t>
            </a:r>
            <a:r>
              <a:rPr lang="ko-KR" altLang="en-US" dirty="0"/>
              <a:t>라디오 버튼</a:t>
            </a:r>
            <a:r>
              <a:rPr lang="en-US" altLang="ko-KR" dirty="0"/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746343" y="2777705"/>
            <a:ext cx="974299" cy="905774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C710AC-3E6C-541B-E34B-9A85CED0B455}"/>
              </a:ext>
            </a:extLst>
          </p:cNvPr>
          <p:cNvGrpSpPr/>
          <p:nvPr/>
        </p:nvGrpSpPr>
        <p:grpSpPr>
          <a:xfrm>
            <a:off x="633100" y="3693036"/>
            <a:ext cx="4104304" cy="692718"/>
            <a:chOff x="633404" y="2845589"/>
            <a:chExt cx="4104304" cy="6927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962B78-D082-8471-E70B-0475698CF09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04233A1-5593-0B16-4C92-E1F22A8D097B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.mo-radio-img-list input[type="radio"] {position: absolute;opacity: 0;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width: 160px;height: 160px;left: 50%;transform: translateX(-50%);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87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E6AA3A-DF1F-5871-C958-42C5EB58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3585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본인확인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https://m.onbid.co.kr/mo/mba/memjoin/comm/selfConfirmation.do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161995"/>
          </a:xfrm>
        </p:spPr>
        <p:txBody>
          <a:bodyPr/>
          <a:lstStyle/>
          <a:p>
            <a:r>
              <a:rPr lang="en-US" altLang="ko-KR" dirty="0"/>
              <a:t>&lt;label&gt; </a:t>
            </a:r>
            <a:r>
              <a:rPr lang="ko-KR" altLang="en-US" dirty="0"/>
              <a:t>요소로 입력 서식의 용도를 제공하고 있으나</a:t>
            </a:r>
            <a:r>
              <a:rPr lang="en-US" altLang="ko-KR" dirty="0"/>
              <a:t>, </a:t>
            </a:r>
            <a:r>
              <a:rPr lang="ko-KR" altLang="en-US" dirty="0"/>
              <a:t>입력 요소가 </a:t>
            </a:r>
            <a:r>
              <a:rPr lang="en-US" altLang="ko-KR" dirty="0"/>
              <a:t>"</a:t>
            </a:r>
            <a:r>
              <a:rPr lang="ko-KR" altLang="en-US" dirty="0"/>
              <a:t>데이터 입력</a:t>
            </a:r>
            <a:r>
              <a:rPr lang="en-US" altLang="ko-KR" dirty="0"/>
              <a:t>"</a:t>
            </a:r>
            <a:r>
              <a:rPr lang="ko-KR" altLang="en-US" dirty="0"/>
              <a:t>의 수단 뿐 아니라</a:t>
            </a:r>
            <a:r>
              <a:rPr lang="en-US" altLang="ko-KR" dirty="0"/>
              <a:t> UI</a:t>
            </a:r>
            <a:r>
              <a:rPr lang="ko-KR" altLang="en-US" dirty="0"/>
              <a:t>의 호출을 위한 용도로도 사용되고 있기 때문에 스크린 리더가 요소의 용도를 명확히 할 수 있도록 역할</a:t>
            </a:r>
            <a:r>
              <a:rPr lang="en-US" altLang="ko-KR" dirty="0"/>
              <a:t>(Role)</a:t>
            </a:r>
            <a:r>
              <a:rPr lang="ko-KR" altLang="en-US" dirty="0"/>
              <a:t>을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746343" y="2777705"/>
            <a:ext cx="974299" cy="905774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C710AC-3E6C-541B-E34B-9A85CED0B455}"/>
              </a:ext>
            </a:extLst>
          </p:cNvPr>
          <p:cNvGrpSpPr/>
          <p:nvPr/>
        </p:nvGrpSpPr>
        <p:grpSpPr>
          <a:xfrm>
            <a:off x="633100" y="3693036"/>
            <a:ext cx="4104304" cy="692718"/>
            <a:chOff x="633404" y="2845589"/>
            <a:chExt cx="4104304" cy="6927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962B78-D082-8471-E70B-0475698CF09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04233A1-5593-0B16-4C92-E1F22A8D097B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type="radio" name="join-find"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hpCertBtn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value="hp"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23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E6AA3A-DF1F-5871-C958-42C5EB58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62"/>
          <a:stretch/>
        </p:blipFill>
        <p:spPr>
          <a:xfrm>
            <a:off x="6051538" y="2246825"/>
            <a:ext cx="2340000" cy="18301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본인확인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https://m.onbid.co.kr/mo/mba/memjoin/comm/selfConfirmation.do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인증 전</a:t>
            </a:r>
            <a:r>
              <a:rPr lang="en-US" altLang="ko-KR"/>
              <a:t>/</a:t>
            </a:r>
            <a:r>
              <a:rPr lang="ko-KR" altLang="en-US"/>
              <a:t>후에 대한 정보를 아이콘을 통해 제공하고 있기 때문에</a:t>
            </a:r>
            <a:r>
              <a:rPr lang="en-US" altLang="ko-KR"/>
              <a:t>, </a:t>
            </a:r>
            <a:r>
              <a:rPr lang="ko-KR" altLang="en-US"/>
              <a:t>스크린 리더 사용자도 인증되었음을 인지할 수 있어야 함</a:t>
            </a:r>
            <a:endParaRPr lang="en-US" altLang="ko-KR"/>
          </a:p>
          <a:p>
            <a:r>
              <a:rPr lang="ko-KR" altLang="en-US"/>
              <a:t>라디오 버튼 요소에 부가 정보를 제공하여 인증되었음을 인지할 수 있도록 개선</a:t>
            </a:r>
            <a:endParaRPr lang="en-US" altLang="ko-KR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C710AC-3E6C-541B-E34B-9A85CED0B455}"/>
              </a:ext>
            </a:extLst>
          </p:cNvPr>
          <p:cNvGrpSpPr/>
          <p:nvPr/>
        </p:nvGrpSpPr>
        <p:grpSpPr>
          <a:xfrm>
            <a:off x="633100" y="3693036"/>
            <a:ext cx="4104304" cy="692718"/>
            <a:chOff x="633404" y="2845589"/>
            <a:chExt cx="4104304" cy="6927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962B78-D082-8471-E70B-0475698CF09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04233A1-5593-0B16-4C92-E1F22A8D097B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type="radio" name="join-find"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hpCertBtn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value="hp"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휴대폰 인증됨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20BEFB9-A8CC-023B-AED9-1CEA4A6F66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96"/>
          <a:stretch/>
        </p:blipFill>
        <p:spPr>
          <a:xfrm>
            <a:off x="6051538" y="4365624"/>
            <a:ext cx="2340000" cy="21240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746343" y="5287992"/>
            <a:ext cx="974299" cy="100040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774B73-FAAD-FA64-533B-6B2DF711B0D6}"/>
              </a:ext>
            </a:extLst>
          </p:cNvPr>
          <p:cNvSpPr/>
          <p:nvPr/>
        </p:nvSpPr>
        <p:spPr>
          <a:xfrm>
            <a:off x="6746342" y="2720712"/>
            <a:ext cx="974299" cy="100040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D50864-7BE7-34CF-9F8A-0F3C376472AA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>
            <a:off x="7233492" y="3721112"/>
            <a:ext cx="1" cy="156688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274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E6AA3A-DF1F-5871-C958-42C5EB58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35858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본인확인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https://m.onbid.co.kr/mo/mba/memjoin/comm/selfConfirmation.do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(#1492E6)</a:t>
            </a:r>
            <a:r>
              <a:rPr lang="ko-KR" altLang="en-US"/>
              <a:t>와 배경</a:t>
            </a:r>
            <a:r>
              <a:rPr lang="en-US" altLang="ko-KR"/>
              <a:t>(#ebebeb) </a:t>
            </a:r>
            <a:r>
              <a:rPr lang="ko-KR" altLang="en-US"/>
              <a:t>간 명도 대비가 </a:t>
            </a:r>
            <a:r>
              <a:rPr lang="en-US" altLang="ko-KR"/>
              <a:t>2.8:1</a:t>
            </a:r>
            <a:r>
              <a:rPr lang="ko-KR" altLang="en-US"/>
              <a:t>로 최소 명도 대비 기준을 충족하지 않음</a:t>
            </a:r>
            <a:endParaRPr lang="en-US" altLang="ko-KR"/>
          </a:p>
          <a:p>
            <a:r>
              <a:rPr lang="ko-KR" altLang="en-US"/>
              <a:t>명도 대비 기준을 충족하도록 텍스트 색상을 변경해야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927498" y="5503652"/>
            <a:ext cx="1095068" cy="189782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3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7E24949-E4A5-9A25-C531-F7183E6F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1550"/>
            <a:ext cx="2340000" cy="42513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전체메뉴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r>
              <a:rPr lang="en-US" altLang="ko-KR" dirty="0"/>
              <a:t>(</a:t>
            </a:r>
            <a:r>
              <a:rPr lang="ko-KR" altLang="en-US" dirty="0"/>
              <a:t>스크린 리더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41513"/>
          </a:xfrm>
        </p:spPr>
        <p:txBody>
          <a:bodyPr/>
          <a:lstStyle/>
          <a:p>
            <a:pPr algn="l" rtl="0" fontAlgn="t"/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스크린 리더가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"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입찰 중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개찰완료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"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 텍스트 정보를 읽어주지 않음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algn="l" rtl="0" fontAlgn="t"/>
            <a:r>
              <a:rPr lang="ko-KR" alt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시멘틱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 요소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(header)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를 용도에 맞지 않게 사용하여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Android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스크린 리더가 텍스트 정보를 출력하지 못함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11FFE5-D5B1-6713-CE93-DD7FEF498F9B}"/>
              </a:ext>
            </a:extLst>
          </p:cNvPr>
          <p:cNvSpPr/>
          <p:nvPr/>
        </p:nvSpPr>
        <p:spPr>
          <a:xfrm>
            <a:off x="6159260" y="2975084"/>
            <a:ext cx="1043797" cy="106207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1C561B-2E30-AFE5-404F-A8E7889B3317}"/>
              </a:ext>
            </a:extLst>
          </p:cNvPr>
          <p:cNvSpPr/>
          <p:nvPr/>
        </p:nvSpPr>
        <p:spPr>
          <a:xfrm>
            <a:off x="7228472" y="2975084"/>
            <a:ext cx="1043797" cy="106207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9821A22-FA4A-55EC-D20A-4F75444190EC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A292DC-0B09-AA9B-8238-300516B45B6A}"/>
              </a:ext>
            </a:extLst>
          </p:cNvPr>
          <p:cNvGrpSpPr/>
          <p:nvPr/>
        </p:nvGrpSpPr>
        <p:grpSpPr>
          <a:xfrm>
            <a:off x="633404" y="3524969"/>
            <a:ext cx="4104304" cy="1369954"/>
            <a:chOff x="633404" y="2845589"/>
            <a:chExt cx="4104304" cy="13699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30E32A-AAE6-07AD-4F21-547356B27FB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3B95CB0-281B-9D78-D50A-CEDBA6C7F89C}"/>
                </a:ext>
              </a:extLst>
            </p:cNvPr>
            <p:cNvSpPr/>
            <p:nvPr/>
          </p:nvSpPr>
          <p:spPr>
            <a:xfrm>
              <a:off x="633404" y="3056792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&lt;section class="all-menu-bid-info"&gt;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&lt;header&gt;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&lt;h2 class="title title-1"&gt;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입찰 중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&lt;/h2&gt;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&lt;/header&gt;</a:t>
              </a:r>
              <a:b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b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&lt;section class="all-menu-bid-info"&gt;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&lt;header&gt;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&lt;h2 class="title title-1"&gt;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개찰완료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&lt;/h2&gt;</a:t>
              </a:r>
              <a:r>
                <a:rPr lang="en-US" altLang="ko-KR" sz="800" b="1" strike="sngStrike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&lt;/header&gt;</a:t>
              </a:r>
              <a:endParaRPr lang="ko-KR" altLang="en-US" sz="800" b="1" strike="sngStrike" dirty="0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988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E6AA3A-DF1F-5871-C958-42C5EB58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15"/>
          <a:stretch/>
        </p:blipFill>
        <p:spPr>
          <a:xfrm>
            <a:off x="6051538" y="2246825"/>
            <a:ext cx="2340000" cy="20577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본인확인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https://m.onbid.co.kr/mo/mba/memjoin/comm/selfConfirmation.do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843959"/>
          </a:xfrm>
        </p:spPr>
        <p:txBody>
          <a:bodyPr/>
          <a:lstStyle/>
          <a:p>
            <a:r>
              <a:rPr lang="ko-KR" altLang="en-US" dirty="0" err="1"/>
              <a:t>의미없는</a:t>
            </a:r>
            <a:r>
              <a:rPr lang="ko-KR" altLang="en-US" dirty="0"/>
              <a:t> 체크박스 레이블</a:t>
            </a:r>
            <a:r>
              <a:rPr lang="en-US" altLang="ko-KR" dirty="0"/>
              <a:t>(on/off)</a:t>
            </a:r>
            <a:r>
              <a:rPr lang="ko-KR" altLang="en-US" dirty="0"/>
              <a:t>은 읽지 않도록 처리해야 함</a:t>
            </a:r>
            <a:endParaRPr lang="en-US" altLang="ko-KR" dirty="0"/>
          </a:p>
          <a:p>
            <a:r>
              <a:rPr lang="ko-KR" altLang="en-US" dirty="0"/>
              <a:t>스크린 리더는 체크박스나 라디오 버튼의 체크 상태를 음성으로 출력함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932076" y="4051122"/>
            <a:ext cx="383814" cy="189782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3CFCFE-EA1F-3CAD-3519-D44D256CD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38" y="4462268"/>
            <a:ext cx="2340000" cy="198962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2B7264-01CC-C5AF-B60F-8954657F713F}"/>
              </a:ext>
            </a:extLst>
          </p:cNvPr>
          <p:cNvSpPr/>
          <p:nvPr/>
        </p:nvSpPr>
        <p:spPr>
          <a:xfrm>
            <a:off x="7932076" y="6244860"/>
            <a:ext cx="383814" cy="189782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2B7543-BDED-01ED-7BA5-C721634DD96D}"/>
              </a:ext>
            </a:extLst>
          </p:cNvPr>
          <p:cNvGrpSpPr/>
          <p:nvPr/>
        </p:nvGrpSpPr>
        <p:grpSpPr>
          <a:xfrm>
            <a:off x="633100" y="3528810"/>
            <a:ext cx="4104304" cy="692718"/>
            <a:chOff x="633404" y="2845589"/>
            <a:chExt cx="4104304" cy="6927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0DACFB-C14D-420C-E1DA-115C36EAB7A3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8C08DA4-7EB3-9F06-4BA0-85AD2BCD3F3F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class="toggle-button-label" data-on="on" data-off="off"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&gt;&lt;/span&gt;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812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E6AA3A-DF1F-5871-C958-42C5EB58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615"/>
          <a:stretch/>
        </p:blipFill>
        <p:spPr>
          <a:xfrm>
            <a:off x="6051538" y="2246825"/>
            <a:ext cx="2340000" cy="20577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본인확인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https://m.onbid.co.kr/mo/mba/memjoin/comm/selfConfirmation.do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39310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highlight>
                  <a:srgbClr val="FFFF00"/>
                </a:highlight>
              </a:rPr>
              <a:t>동의 체크박스</a:t>
            </a:r>
            <a:r>
              <a:rPr lang="en-US" altLang="ko-KR" dirty="0">
                <a:highlight>
                  <a:srgbClr val="FFFF00"/>
                </a:highlight>
              </a:rPr>
              <a:t>(off </a:t>
            </a:r>
            <a:r>
              <a:rPr lang="ko-KR" altLang="en-US" dirty="0">
                <a:highlight>
                  <a:srgbClr val="FFFF00"/>
                </a:highlight>
              </a:rPr>
              <a:t>텍스트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</a:p>
          <a:p>
            <a:r>
              <a:rPr lang="ko-KR" altLang="en-US" dirty="0"/>
              <a:t>텍스트</a:t>
            </a:r>
            <a:r>
              <a:rPr lang="en-US" altLang="ko-KR" dirty="0"/>
              <a:t>(#ffffff)</a:t>
            </a:r>
            <a:r>
              <a:rPr lang="ko-KR" altLang="en-US" dirty="0"/>
              <a:t>와 배경</a:t>
            </a:r>
            <a:r>
              <a:rPr lang="en-US" altLang="ko-KR" dirty="0"/>
              <a:t>(#afafaf) </a:t>
            </a:r>
            <a:r>
              <a:rPr lang="ko-KR" altLang="en-US" dirty="0"/>
              <a:t>간 명도 대비가 </a:t>
            </a:r>
            <a:r>
              <a:rPr lang="en-US" altLang="ko-KR" dirty="0"/>
              <a:t>2.2:1</a:t>
            </a:r>
            <a:r>
              <a:rPr lang="ko-KR" altLang="en-US" dirty="0"/>
              <a:t>로 최소 명도 대비 기준을 충족하지 않음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highlight>
                  <a:srgbClr val="FFFF00"/>
                </a:highlight>
              </a:rPr>
              <a:t>동일 유형 체크박스 컴포넌트 공통 오류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회원 가입 전 단계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ko-KR" altLang="en-US" dirty="0">
                <a:highlight>
                  <a:srgbClr val="FFFF00"/>
                </a:highlight>
              </a:rPr>
              <a:t>다음 버튼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/>
              <a:t>텍스트</a:t>
            </a:r>
            <a:r>
              <a:rPr lang="en-US" altLang="ko-KR" dirty="0"/>
              <a:t>(#ffffff)</a:t>
            </a:r>
            <a:r>
              <a:rPr lang="ko-KR" altLang="en-US" dirty="0"/>
              <a:t>와 배경</a:t>
            </a:r>
            <a:r>
              <a:rPr lang="en-US" altLang="ko-KR" dirty="0"/>
              <a:t>(#B7BBBE) </a:t>
            </a:r>
            <a:r>
              <a:rPr lang="ko-KR" altLang="en-US" dirty="0"/>
              <a:t>간 명도 대비가 </a:t>
            </a:r>
            <a:r>
              <a:rPr lang="en-US" altLang="ko-KR" dirty="0"/>
              <a:t>1.9:1</a:t>
            </a:r>
            <a:r>
              <a:rPr lang="ko-KR" altLang="en-US" dirty="0"/>
              <a:t>로 최소 명도 대비 기준을 충족하지 않음</a:t>
            </a:r>
            <a:endParaRPr lang="en-US" altLang="ko-KR" dirty="0"/>
          </a:p>
          <a:p>
            <a:r>
              <a:rPr lang="ko-KR" altLang="en-US" dirty="0"/>
              <a:t>명도 대비 기준을 충족하도록 텍스트 색상을 변경해야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932076" y="4051122"/>
            <a:ext cx="383814" cy="189782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1F61FF-6439-0F50-96B8-7C535EEB6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38" y="4408298"/>
            <a:ext cx="2340000" cy="20814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D5138A-6654-6D6F-5D1F-E1CE712B837D}"/>
              </a:ext>
            </a:extLst>
          </p:cNvPr>
          <p:cNvSpPr/>
          <p:nvPr/>
        </p:nvSpPr>
        <p:spPr>
          <a:xfrm>
            <a:off x="7029631" y="6249171"/>
            <a:ext cx="383814" cy="189782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47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FFC3407-D6CF-418B-1335-525EBB0A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28054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약관동의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https://m.onbid.co.kr/mo/mba/memjoin/comm/clauseAgree.do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3. (</a:t>
            </a:r>
            <a:r>
              <a:rPr lang="ko-KR" altLang="en-US" dirty="0"/>
              <a:t>색에 무관한 인식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정보는 색에 관계없이 인식될 수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3.1. </a:t>
            </a:r>
            <a:r>
              <a:rPr lang="ko-KR" altLang="en-US" dirty="0"/>
              <a:t>콘텐츠에서 제공하는 모든 정보는 특정한 색을 구별할 수 없는 사용자</a:t>
            </a:r>
            <a:r>
              <a:rPr lang="en-US" altLang="ko-KR" dirty="0"/>
              <a:t>, </a:t>
            </a:r>
            <a:r>
              <a:rPr lang="ko-KR" altLang="en-US" dirty="0"/>
              <a:t>흑백 디스플레이 사용자</a:t>
            </a:r>
            <a:r>
              <a:rPr lang="en-US" altLang="ko-KR" dirty="0"/>
              <a:t>, </a:t>
            </a:r>
            <a:r>
              <a:rPr lang="ko-KR" altLang="en-US" dirty="0"/>
              <a:t>흑백 인쇄물을 보는 사용자 및 </a:t>
            </a:r>
            <a:r>
              <a:rPr lang="ko-KR" altLang="en-US" dirty="0" err="1"/>
              <a:t>고대비</a:t>
            </a:r>
            <a:r>
              <a:rPr lang="ko-KR" altLang="en-US" dirty="0"/>
              <a:t> 모드 사용자가 인식할 수 있도록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ko-KR" altLang="en-US" dirty="0"/>
              <a:t>체크박스의 상태에 대한 정보를 색상 이외의 수단으로 구분할 수 있는 단서</a:t>
            </a:r>
            <a:r>
              <a:rPr lang="en-US" altLang="ko-KR" dirty="0"/>
              <a:t>(</a:t>
            </a:r>
            <a:r>
              <a:rPr lang="ko-KR" altLang="en-US" dirty="0"/>
              <a:t>밑줄</a:t>
            </a:r>
            <a:r>
              <a:rPr lang="en-US" altLang="ko-KR" dirty="0"/>
              <a:t>,  </a:t>
            </a:r>
            <a:r>
              <a:rPr lang="ko-KR" altLang="en-US" dirty="0"/>
              <a:t>크기 차이</a:t>
            </a:r>
            <a:r>
              <a:rPr lang="en-US" altLang="ko-KR" dirty="0"/>
              <a:t>, 1px </a:t>
            </a:r>
            <a:r>
              <a:rPr lang="ko-KR" altLang="en-US" dirty="0"/>
              <a:t>이상의 테두리 차이</a:t>
            </a:r>
            <a:r>
              <a:rPr lang="en-US" altLang="ko-KR" dirty="0"/>
              <a:t>, </a:t>
            </a:r>
            <a:r>
              <a:rPr lang="ko-KR" altLang="en-US" dirty="0" err="1"/>
              <a:t>표식자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를 제공해야 함</a:t>
            </a:r>
            <a:endParaRPr lang="en-US" altLang="ko-KR" dirty="0"/>
          </a:p>
          <a:p>
            <a:r>
              <a:rPr lang="ko-KR" altLang="en-US" dirty="0"/>
              <a:t>색상만으로 구분하고자 할 경우 </a:t>
            </a:r>
            <a:r>
              <a:rPr lang="en-US" altLang="ko-KR" dirty="0"/>
              <a:t>7:1</a:t>
            </a:r>
            <a:r>
              <a:rPr lang="ko-KR" altLang="en-US" dirty="0"/>
              <a:t>이상의 명도대비를 만족해야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동일 유형 체크박스 컴포넌트 공통 오류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11902" y="3930351"/>
            <a:ext cx="263019" cy="96082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4F6E2-37E4-CE9E-8206-E5F2C78E8DB2}"/>
              </a:ext>
            </a:extLst>
          </p:cNvPr>
          <p:cNvSpPr txBox="1"/>
          <p:nvPr/>
        </p:nvSpPr>
        <p:spPr>
          <a:xfrm>
            <a:off x="633404" y="3622564"/>
            <a:ext cx="4104000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900"/>
              <a:t>개선 방안</a:t>
            </a:r>
            <a:r>
              <a:rPr lang="en-US" altLang="ko-KR" sz="900"/>
              <a:t>(</a:t>
            </a:r>
            <a:r>
              <a:rPr lang="ko-KR" altLang="en-US" sz="900"/>
              <a:t>표식자 유</a:t>
            </a:r>
            <a:r>
              <a:rPr lang="en-US" altLang="ko-KR" sz="900"/>
              <a:t>/</a:t>
            </a:r>
            <a:r>
              <a:rPr lang="ko-KR" altLang="en-US" sz="900"/>
              <a:t>무에 따른 구분</a:t>
            </a:r>
            <a:r>
              <a:rPr lang="en-US" altLang="ko-KR" sz="900"/>
              <a:t>)</a:t>
            </a:r>
            <a:endParaRPr lang="ko-KR" altLang="en-US" sz="9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79C219-5D49-47E7-F033-4134AD313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1" y="3845735"/>
            <a:ext cx="1133475" cy="2952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151FBA-C566-DED3-F3B2-CE23C24DC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100" y="3851396"/>
            <a:ext cx="11144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5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FFC3407-D6CF-418B-1335-525EBB0A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28054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약관동의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https://m.onbid.co.kr/mo/mba/memjoin/comm/clauseAgree.do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3919"/>
          </a:xfrm>
        </p:spPr>
        <p:txBody>
          <a:bodyPr/>
          <a:lstStyle/>
          <a:p>
            <a:r>
              <a:rPr lang="ko-KR" altLang="en-US" dirty="0"/>
              <a:t>체크박스</a:t>
            </a:r>
            <a:r>
              <a:rPr lang="en-US" altLang="ko-KR" dirty="0"/>
              <a:t>(#c8c8c8)</a:t>
            </a:r>
            <a:r>
              <a:rPr lang="ko-KR" altLang="en-US" dirty="0"/>
              <a:t>와 배경</a:t>
            </a:r>
            <a:r>
              <a:rPr lang="en-US" altLang="ko-KR" dirty="0"/>
              <a:t>(#ffffff) </a:t>
            </a:r>
            <a:r>
              <a:rPr lang="ko-KR" altLang="en-US" dirty="0"/>
              <a:t>간 명도 대비가 </a:t>
            </a:r>
            <a:r>
              <a:rPr lang="en-US" altLang="ko-KR" dirty="0"/>
              <a:t>1.8:1</a:t>
            </a:r>
            <a:r>
              <a:rPr lang="ko-KR" altLang="en-US" dirty="0"/>
              <a:t>로 최소 명도 대비 기준을 충족하지 않음</a:t>
            </a:r>
            <a:endParaRPr lang="en-US" altLang="ko-KR" dirty="0"/>
          </a:p>
          <a:p>
            <a:r>
              <a:rPr lang="ko-KR" altLang="en-US" dirty="0"/>
              <a:t>명도 대비 기준을 충족하도록 체크박스의 배경색 색상을 변경하거나 테두리를 추가하여 테두리의 색상을 명도 대비 기준에 충족하도록 제공해야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동일 유형 체크박스 컴포넌트 공통 오류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11902" y="4270075"/>
            <a:ext cx="263019" cy="62110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9B0763-C490-4DA8-D048-34FD1A7F99F8}"/>
              </a:ext>
            </a:extLst>
          </p:cNvPr>
          <p:cNvSpPr/>
          <p:nvPr/>
        </p:nvSpPr>
        <p:spPr>
          <a:xfrm>
            <a:off x="6111902" y="3463504"/>
            <a:ext cx="263019" cy="29761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93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FFC3407-D6CF-418B-1335-525EBB0A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28054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약관동의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https://m.onbid.co.kr/mo/mba/memjoin/comm/clauseAgree.do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888944" y="3942271"/>
            <a:ext cx="452799" cy="94028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0A9ED2-3307-5D3F-2AE5-CF6A47DB90ED}"/>
              </a:ext>
            </a:extLst>
          </p:cNvPr>
          <p:cNvGrpSpPr/>
          <p:nvPr/>
        </p:nvGrpSpPr>
        <p:grpSpPr>
          <a:xfrm>
            <a:off x="633100" y="3257529"/>
            <a:ext cx="4104304" cy="1505376"/>
            <a:chOff x="633404" y="2845589"/>
            <a:chExt cx="4104304" cy="15053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9CFC6E-2FC8-37A7-6E17-B315E8D119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5D889D-79DF-4859-4EDB-51CB086E1E1F}"/>
                </a:ext>
              </a:extLst>
            </p:cNvPr>
            <p:cNvSpPr/>
            <p:nvPr/>
          </p:nvSpPr>
          <p:spPr>
            <a:xfrm>
              <a:off x="633404" y="3056792"/>
              <a:ext cx="4104000" cy="129417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class="join-agreement-go-detail underline" href="javascript:void(0)"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온비드 서비스 이용약관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내용보기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class="join-agreement-go-detail underline" href="javascript:void(0)"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개인정보 수집 및 이용 동의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필수 수집 정보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내용보기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class="join-agreement-go-detail underline" href="javascript:void(0)"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개인정보 수집 및 이용 동의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 수집 정보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내용보기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560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F82884-BC7F-AAA5-F564-79975B7D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039"/>
            <a:ext cx="2340000" cy="366096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https://m.onbid.co.kr/mo/mba/memjoin/person/personalInfoInput.do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필수 입력 항목을 안내하는 기호에 대한 설명이 존재하지 않으며</a:t>
            </a:r>
            <a:r>
              <a:rPr lang="en-US" altLang="ko-KR" dirty="0"/>
              <a:t>, </a:t>
            </a:r>
            <a:r>
              <a:rPr lang="ko-KR" altLang="en-US" dirty="0"/>
              <a:t>스크린 리더 설정에 따라 기호가 구분되어 음성 출력되지 않을 수 있으므로 특수 기호에 대체 텍스트를 제공해야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필수 입력 항목에 대한 특수 기호를 사용하는 요소 공통 오류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453321" y="3086131"/>
            <a:ext cx="232151" cy="18328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0A9ED2-3307-5D3F-2AE5-CF6A47DB90ED}"/>
              </a:ext>
            </a:extLst>
          </p:cNvPr>
          <p:cNvGrpSpPr/>
          <p:nvPr/>
        </p:nvGrpSpPr>
        <p:grpSpPr>
          <a:xfrm>
            <a:off x="633100" y="3573000"/>
            <a:ext cx="4104304" cy="1099111"/>
            <a:chOff x="633404" y="2845589"/>
            <a:chExt cx="4104304" cy="10991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9CFC6E-2FC8-37A7-6E17-B315E8D119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5D889D-79DF-4859-4EDB-51CB086E1E1F}"/>
                </a:ext>
              </a:extLst>
            </p:cNvPr>
            <p:cNvSpPr/>
            <p:nvPr/>
          </p:nvSpPr>
          <p:spPr>
            <a:xfrm>
              <a:off x="633404" y="3056792"/>
              <a:ext cx="4104000" cy="88790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&lt;h3 class="title title-1"&gt;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기본정보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class="txt-ess"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role="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 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필수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&gt;*&lt;/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&gt;&lt;/h3&gt;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class="text-info-ess"&gt;&lt;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role="</a:t>
              </a:r>
              <a:r>
                <a:rPr lang="en-US" altLang="ko-KR" sz="8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 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필수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&gt;*&lt;/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표시가 있는 항목은 필수 입력 사항입니다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.&lt;/span&gt;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0C101F-993F-6CEA-A0F2-54E247C3ADC2}"/>
              </a:ext>
            </a:extLst>
          </p:cNvPr>
          <p:cNvSpPr/>
          <p:nvPr/>
        </p:nvSpPr>
        <p:spPr>
          <a:xfrm>
            <a:off x="6326801" y="5098211"/>
            <a:ext cx="289659" cy="221412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069CD7-9E3E-CA76-D401-3C00C2EA3719}"/>
              </a:ext>
            </a:extLst>
          </p:cNvPr>
          <p:cNvSpPr/>
          <p:nvPr/>
        </p:nvSpPr>
        <p:spPr>
          <a:xfrm>
            <a:off x="7105461" y="3085068"/>
            <a:ext cx="232151" cy="18328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992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736D9C-933B-8312-39CA-324E8136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6" y="2252263"/>
            <a:ext cx="2340000" cy="256016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https://m.onbid.co.kr/mo/mba/memjoin/person/personalInfoInput.do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12.3. </a:t>
            </a:r>
            <a:r>
              <a:rPr lang="ko-KR" altLang="en-US" dirty="0"/>
              <a:t>사용자 입력 값에 오류가 있는 경우 오류 내용을 이해하고 이를 정정할 수 있도록 해당 오류 내용을 알릴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en-US" altLang="ko-KR"/>
              <a:t>"</a:t>
            </a:r>
            <a:r>
              <a:rPr lang="ko-KR" altLang="en-US"/>
              <a:t>중복체크</a:t>
            </a:r>
            <a:r>
              <a:rPr lang="en-US" altLang="ko-KR"/>
              <a:t>" </a:t>
            </a:r>
            <a:r>
              <a:rPr lang="ko-KR" altLang="en-US"/>
              <a:t>후</a:t>
            </a:r>
            <a:r>
              <a:rPr lang="en-US" altLang="ko-KR"/>
              <a:t> </a:t>
            </a:r>
            <a:r>
              <a:rPr lang="ko-KR" altLang="en-US"/>
              <a:t>피드백을 즉시 확인할 수 있도록</a:t>
            </a:r>
            <a:r>
              <a:rPr lang="en-US" altLang="ko-KR"/>
              <a:t>, </a:t>
            </a:r>
            <a:r>
              <a:rPr lang="ko-KR" altLang="en-US"/>
              <a:t>요소에 알림 속성을 제공해야 함</a:t>
            </a:r>
            <a:endParaRPr lang="en-US" altLang="ko-KR"/>
          </a:p>
          <a:p>
            <a:r>
              <a:rPr lang="en-US" altLang="ko-KR"/>
              <a:t>role="alert", aria-live="polite" </a:t>
            </a:r>
            <a:r>
              <a:rPr lang="ko-KR" altLang="en-US"/>
              <a:t>속성을 제공하면 객체 내 변화가 생길경우 스크린 리더에게 즉시 알림을 줄 수 있음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68650" y="3974652"/>
            <a:ext cx="732482" cy="19190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0A9ED2-3307-5D3F-2AE5-CF6A47DB90ED}"/>
              </a:ext>
            </a:extLst>
          </p:cNvPr>
          <p:cNvGrpSpPr/>
          <p:nvPr/>
        </p:nvGrpSpPr>
        <p:grpSpPr>
          <a:xfrm>
            <a:off x="633100" y="3573000"/>
            <a:ext cx="4104304" cy="557296"/>
            <a:chOff x="633404" y="2845589"/>
            <a:chExt cx="4104304" cy="5572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9CFC6E-2FC8-37A7-6E17-B315E8D119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5D889D-79DF-4859-4EDB-51CB086E1E1F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data-spanalert="on"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role="alert" aria-live="polite"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&gt;&lt;/span&gt;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2476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F82884-BC7F-AAA5-F564-79975B7D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039"/>
            <a:ext cx="2340000" cy="366096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https://m.onbid.co.kr/mo/mba/memjoin/person/personalInfoInput.do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en-US" altLang="ko-KR" dirty="0"/>
              <a:t>&lt;label&gt;, title, aria-label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입력 서식의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276" y="3284538"/>
            <a:ext cx="2104082" cy="46795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0A9ED2-3307-5D3F-2AE5-CF6A47DB90ED}"/>
              </a:ext>
            </a:extLst>
          </p:cNvPr>
          <p:cNvGrpSpPr/>
          <p:nvPr/>
        </p:nvGrpSpPr>
        <p:grpSpPr>
          <a:xfrm>
            <a:off x="633100" y="3573000"/>
            <a:ext cx="4104304" cy="1505248"/>
            <a:chOff x="633404" y="2845589"/>
            <a:chExt cx="4104304" cy="15052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9CFC6E-2FC8-37A7-6E17-B315E8D119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5D889D-79DF-4859-4EDB-51CB086E1E1F}"/>
                </a:ext>
              </a:extLst>
            </p:cNvPr>
            <p:cNvSpPr/>
            <p:nvPr/>
          </p:nvSpPr>
          <p:spPr>
            <a:xfrm>
              <a:off x="633404" y="3056792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id="usrNm" name="usrNm" readonly="readonly"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이름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type="number" id="birt" name="birt" readonly="readonly" pattern="\d*"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생년월일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8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자리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type="password" value="0000000" readonly="readonly"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주민등록번호 뒤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7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자리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439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AF82884-BC7F-AAA5-F564-79975B7D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039"/>
            <a:ext cx="2340000" cy="366096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https://m.onbid.co.kr/mo/mba/memjoin/person/personalInfoInput.do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/>
              <a:t>속성값은 입력 서식의 여러 가지 속성</a:t>
            </a:r>
            <a:r>
              <a:rPr lang="en-US" altLang="ko-KR" dirty="0"/>
              <a:t>, </a:t>
            </a:r>
            <a:r>
              <a:rPr lang="ko-KR" altLang="en-US" dirty="0"/>
              <a:t>연결된 레이블에 따라 스크린 리더가 무시할 수 있으므로 입력 서식의 대체 수단이 될 수 없음</a:t>
            </a:r>
            <a:endParaRPr lang="en-US" altLang="ko-KR" dirty="0"/>
          </a:p>
          <a:p>
            <a:r>
              <a:rPr lang="en-US" altLang="ko-KR" dirty="0"/>
              <a:t>&lt;label&gt;, title, aria-label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입력 서식의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276" y="3810750"/>
            <a:ext cx="508196" cy="95103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0A9ED2-3307-5D3F-2AE5-CF6A47DB90ED}"/>
              </a:ext>
            </a:extLst>
          </p:cNvPr>
          <p:cNvGrpSpPr/>
          <p:nvPr/>
        </p:nvGrpSpPr>
        <p:grpSpPr>
          <a:xfrm>
            <a:off x="633100" y="3573000"/>
            <a:ext cx="4104304" cy="2317906"/>
            <a:chOff x="633404" y="2845589"/>
            <a:chExt cx="4104304" cy="23179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9CFC6E-2FC8-37A7-6E17-B315E8D119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5D889D-79DF-4859-4EDB-51CB086E1E1F}"/>
                </a:ext>
              </a:extLst>
            </p:cNvPr>
            <p:cNvSpPr/>
            <p:nvPr/>
          </p:nvSpPr>
          <p:spPr>
            <a:xfrm>
              <a:off x="633404" y="3056792"/>
              <a:ext cx="4104000" cy="210670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아이디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비밀번호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비밀번호 확인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input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개선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방안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usrId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usrId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="12"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회원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ID*" required="" data-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회원 아이디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필수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연락처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select, input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개선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방안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id="hp1" name="hp1"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휴대폰 번호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첫 번째 자리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필수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type="number" id="hp2" name="hp2"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="4"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휴대폰번호*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required="" data-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pattern="\d*"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휴대폰 번호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두 번째 자리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필수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type="number" id="hp3" name="hp3"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="4" data-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pattern="\d*"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휴대폰 번호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세 번째 자리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필수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0C101F-993F-6CEA-A0F2-54E247C3ADC2}"/>
              </a:ext>
            </a:extLst>
          </p:cNvPr>
          <p:cNvSpPr/>
          <p:nvPr/>
        </p:nvSpPr>
        <p:spPr>
          <a:xfrm>
            <a:off x="6176513" y="5331123"/>
            <a:ext cx="2096219" cy="50033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05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3DF0072-35C8-22E2-0979-A1DCC31F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66458"/>
            <a:ext cx="2340000" cy="34030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https://m.onbid.co.kr/mo/mba/memjoin/person/personalInfoInput.do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/>
              <a:t>속성값은 입력 서식의 여러 가지 속성</a:t>
            </a:r>
            <a:r>
              <a:rPr lang="en-US" altLang="ko-KR" dirty="0"/>
              <a:t>, </a:t>
            </a:r>
            <a:r>
              <a:rPr lang="ko-KR" altLang="en-US" dirty="0"/>
              <a:t>연결된 레이블에 따라 스크린 리더가 무시할 수 있으므로 입력 서식의 대체 수단이 될 수 없음</a:t>
            </a:r>
            <a:endParaRPr lang="en-US" altLang="ko-KR" dirty="0"/>
          </a:p>
          <a:p>
            <a:r>
              <a:rPr lang="en-US" altLang="ko-KR" dirty="0"/>
              <a:t>&lt;label&gt;, title, aria-label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입력 서식의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회원가입 전 단계의 모든 입력 요소 </a:t>
            </a:r>
            <a:r>
              <a:rPr lang="en-US" altLang="ko-KR" dirty="0">
                <a:highlight>
                  <a:srgbClr val="FFFF00"/>
                </a:highlight>
              </a:rPr>
              <a:t>input, select </a:t>
            </a:r>
            <a:r>
              <a:rPr lang="ko-KR" altLang="en-US" dirty="0">
                <a:highlight>
                  <a:srgbClr val="FFFF00"/>
                </a:highlight>
              </a:rPr>
              <a:t>공통 오류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276" y="2922230"/>
            <a:ext cx="2104082" cy="45932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0A9ED2-3307-5D3F-2AE5-CF6A47DB90ED}"/>
              </a:ext>
            </a:extLst>
          </p:cNvPr>
          <p:cNvGrpSpPr/>
          <p:nvPr/>
        </p:nvGrpSpPr>
        <p:grpSpPr>
          <a:xfrm>
            <a:off x="633100" y="3573000"/>
            <a:ext cx="4104304" cy="2182485"/>
            <a:chOff x="633404" y="2845589"/>
            <a:chExt cx="4104304" cy="21824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9CFC6E-2FC8-37A7-6E17-B315E8D119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5D889D-79DF-4859-4EDB-51CB086E1E1F}"/>
                </a:ext>
              </a:extLst>
            </p:cNvPr>
            <p:cNvSpPr/>
            <p:nvPr/>
          </p:nvSpPr>
          <p:spPr>
            <a:xfrm>
              <a:off x="633404" y="3056792"/>
              <a:ext cx="4104000" cy="197128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이메일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select, input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개선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방안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type="email" id="email1" name="email1"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이메일*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required="" data-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이메일 아이디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필수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type="email"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직접입력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id="email2" name="email2" data-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이메일 도메인 직접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필수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class="email-domain-select"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domainSelect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이메일 도메인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선택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필수 입력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주소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input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개선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방안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id="post1" name="post1"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우편번호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우편번호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roadName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roadName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readonly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도로명 주소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도로명 주소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0C101F-993F-6CEA-A0F2-54E247C3ADC2}"/>
              </a:ext>
            </a:extLst>
          </p:cNvPr>
          <p:cNvSpPr/>
          <p:nvPr/>
        </p:nvSpPr>
        <p:spPr>
          <a:xfrm>
            <a:off x="6167886" y="4183810"/>
            <a:ext cx="2096219" cy="50033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75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7E24949-E4A5-9A25-C531-F7183E6F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1550"/>
            <a:ext cx="2340000" cy="42513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전체메뉴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입력 요소를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"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입력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"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수단이 아닌 페이지 이동 수단으로 사용해선 안됨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입력 요소를 입력 수단 외 인터페이스 조작으로 사용할 경우 스크린 리더 사용자가 요소를 이해할 수 있는 형태로 제공해야 함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1C561B-2E30-AFE5-404F-A8E7889B3317}"/>
              </a:ext>
            </a:extLst>
          </p:cNvPr>
          <p:cNvSpPr/>
          <p:nvPr/>
        </p:nvSpPr>
        <p:spPr>
          <a:xfrm>
            <a:off x="6107038" y="4097547"/>
            <a:ext cx="2200200" cy="3364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06BF8F-B05A-B10F-97E4-7E28290E6A6F}"/>
              </a:ext>
            </a:extLst>
          </p:cNvPr>
          <p:cNvGrpSpPr/>
          <p:nvPr/>
        </p:nvGrpSpPr>
        <p:grpSpPr>
          <a:xfrm>
            <a:off x="633404" y="3674525"/>
            <a:ext cx="4104304" cy="692718"/>
            <a:chOff x="633404" y="2845589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7BF536-3E61-1EA9-F13C-4A56C323C93C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D339BA-C7AC-3CB7-AC9A-4BE5EF7C0E05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id="myFastMoveTab1" type="radio" name="MoveTab1" checked="checked"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296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D438D7B-E8C3-CA6A-D45E-D5A2AD89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95" y="2246825"/>
            <a:ext cx="2340000" cy="378048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https://m.onbid.co.kr/mo/mba/memjoin/person/personalInfoInput.do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en-US" altLang="ko-KR"/>
              <a:t>&lt;label&gt;, title, aria-label </a:t>
            </a:r>
            <a:r>
              <a:rPr lang="ko-KR" altLang="en-US"/>
              <a:t>중 </a:t>
            </a:r>
            <a:r>
              <a:rPr lang="en-US" altLang="ko-KR"/>
              <a:t>1</a:t>
            </a:r>
            <a:r>
              <a:rPr lang="ko-KR" altLang="en-US"/>
              <a:t>가지 방식을 이용하여 입력 서식의 이름</a:t>
            </a:r>
            <a:r>
              <a:rPr lang="en-US" altLang="ko-KR"/>
              <a:t>/</a:t>
            </a:r>
            <a:r>
              <a:rPr lang="ko-KR" altLang="en-US"/>
              <a:t>설명을 제공해야 함</a:t>
            </a:r>
            <a:endParaRPr lang="en-US" altLang="ko-KR"/>
          </a:p>
          <a:p>
            <a:r>
              <a:rPr lang="ko-KR" altLang="en-US">
                <a:highlight>
                  <a:srgbClr val="FFFF00"/>
                </a:highlight>
              </a:rPr>
              <a:t>회원가입 전 단계의 모든 토글 방식의 체크 박스</a:t>
            </a:r>
            <a:r>
              <a:rPr lang="en-US" altLang="ko-KR">
                <a:highlight>
                  <a:srgbClr val="FFFF00"/>
                </a:highlight>
              </a:rPr>
              <a:t> </a:t>
            </a:r>
            <a:r>
              <a:rPr lang="ko-KR" altLang="en-US">
                <a:highlight>
                  <a:srgbClr val="FFFF00"/>
                </a:highlight>
              </a:rPr>
              <a:t>공통 오류</a:t>
            </a:r>
            <a:endParaRPr lang="en-US" altLang="ko-KR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919048" y="2729321"/>
            <a:ext cx="362309" cy="26404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0A9ED2-3307-5D3F-2AE5-CF6A47DB90ED}"/>
              </a:ext>
            </a:extLst>
          </p:cNvPr>
          <p:cNvGrpSpPr/>
          <p:nvPr/>
        </p:nvGrpSpPr>
        <p:grpSpPr>
          <a:xfrm>
            <a:off x="633100" y="3573000"/>
            <a:ext cx="4104304" cy="828140"/>
            <a:chOff x="633404" y="2845589"/>
            <a:chExt cx="4104304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9CFC6E-2FC8-37A7-6E17-B315E8D119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5D889D-79DF-4859-4EDB-51CB086E1E1F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class="toggle-button-input" id="bidStatSmsAgrmYn" name="bidStatSmsAgrmYn" type="checkbox" data-tabindex=""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공매정보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비광고성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안내 메시지 수신 동의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FE53EB-B67A-2B84-1BAD-EC4982D864DF}"/>
              </a:ext>
            </a:extLst>
          </p:cNvPr>
          <p:cNvSpPr/>
          <p:nvPr/>
        </p:nvSpPr>
        <p:spPr>
          <a:xfrm>
            <a:off x="7919048" y="5571460"/>
            <a:ext cx="362309" cy="46703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046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3DF0072-35C8-22E2-0979-A1DCC31F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66458"/>
            <a:ext cx="2340000" cy="340306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https://m.onbid.co.kr/mo/mba/memjoin/person/personalInfoInput.do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링크</a:t>
            </a:r>
            <a:r>
              <a:rPr lang="en-US" altLang="ko-KR"/>
              <a:t> </a:t>
            </a:r>
            <a:r>
              <a:rPr lang="ko-KR" altLang="en-US"/>
              <a:t>요소에 텍스트 레이블 또는 접근 가능한 이름을 제공하여 보조 기술 사용자도 동등한 정보를 전달받을 수 있도록 해야 함</a:t>
            </a:r>
            <a:endParaRPr lang="en-US" altLang="ko-KR">
              <a:highlight>
                <a:srgbClr val="FFFF00"/>
              </a:highligh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0A9ED2-3307-5D3F-2AE5-CF6A47DB90ED}"/>
              </a:ext>
            </a:extLst>
          </p:cNvPr>
          <p:cNvGrpSpPr/>
          <p:nvPr/>
        </p:nvGrpSpPr>
        <p:grpSpPr>
          <a:xfrm>
            <a:off x="633100" y="3573000"/>
            <a:ext cx="4104304" cy="1098983"/>
            <a:chOff x="633404" y="2845589"/>
            <a:chExt cx="4104304" cy="10989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9CFC6E-2FC8-37A7-6E17-B315E8D119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5D889D-79DF-4859-4EDB-51CB086E1E1F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class="icon user-period-tip-icon ml-5" href="javascript:void(0)" id="acntExprSwchTermTipBtn"&gt;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&lt;img class="icon-info" src="/images/mo_ico/information_2.png" 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도움말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개인정보 유지기간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0C101F-993F-6CEA-A0F2-54E247C3ADC2}"/>
              </a:ext>
            </a:extLst>
          </p:cNvPr>
          <p:cNvSpPr/>
          <p:nvPr/>
        </p:nvSpPr>
        <p:spPr>
          <a:xfrm>
            <a:off x="8121000" y="4869000"/>
            <a:ext cx="186238" cy="177452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323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BE3345-6AA7-C82B-E799-7B9EBD7F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6825"/>
            <a:ext cx="2340000" cy="37578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https://m.onbid.co.kr/mo/mba/memjoin/person/personalInfoInput.do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/>
              <a:t>라디오 버튼의 초점 위치와 크기를 버튼이 그려진 위치와 일치하도록 개선해야 함</a:t>
            </a:r>
          </a:p>
          <a:p>
            <a:r>
              <a:rPr lang="ko-KR" altLang="en-US" dirty="0">
                <a:hlinkClick r:id="rId4"/>
              </a:rPr>
              <a:t>예시 코드 링크</a:t>
            </a:r>
            <a:r>
              <a:rPr lang="ko-KR" altLang="en-US" dirty="0"/>
              <a:t> 참고</a:t>
            </a:r>
            <a:r>
              <a:rPr lang="en-US" altLang="ko-KR" dirty="0"/>
              <a:t>(</a:t>
            </a:r>
            <a:r>
              <a:rPr lang="ko-KR" altLang="en-US" dirty="0"/>
              <a:t>커스텀 체크박스</a:t>
            </a:r>
            <a:r>
              <a:rPr lang="en-US" altLang="ko-KR" dirty="0"/>
              <a:t>, </a:t>
            </a:r>
            <a:r>
              <a:rPr lang="ko-KR" altLang="en-US" dirty="0"/>
              <a:t>라디오 버튼</a:t>
            </a:r>
            <a:r>
              <a:rPr lang="en-US" altLang="ko-KR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0C101F-993F-6CEA-A0F2-54E247C3ADC2}"/>
              </a:ext>
            </a:extLst>
          </p:cNvPr>
          <p:cNvSpPr/>
          <p:nvPr/>
        </p:nvSpPr>
        <p:spPr>
          <a:xfrm>
            <a:off x="6180056" y="4135755"/>
            <a:ext cx="2092676" cy="28097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EA491F-36A8-237E-32AB-C866E286D993}"/>
              </a:ext>
            </a:extLst>
          </p:cNvPr>
          <p:cNvSpPr/>
          <p:nvPr/>
        </p:nvSpPr>
        <p:spPr>
          <a:xfrm>
            <a:off x="6175200" y="4951562"/>
            <a:ext cx="2092676" cy="36155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60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6147960-2756-C97E-6CE9-1F51F75EA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610" y="2246825"/>
            <a:ext cx="2340000" cy="1071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(</a:t>
            </a:r>
            <a:r>
              <a:rPr lang="ko-KR" altLang="en-US"/>
              <a:t>우편번호검색</a:t>
            </a:r>
            <a:r>
              <a:rPr lang="en-US" altLang="ko-KR"/>
              <a:t>)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https://m.onbid.co.kr/mo/cmm/post/addressSearch.do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/>
              <a:t>속성값은 입력 서식의 여러 가지 속성</a:t>
            </a:r>
            <a:r>
              <a:rPr lang="en-US" altLang="ko-KR" dirty="0"/>
              <a:t>, </a:t>
            </a:r>
            <a:r>
              <a:rPr lang="ko-KR" altLang="en-US" dirty="0"/>
              <a:t>연결된 레이블에 따라 스크린 리더가 무시할 수 있으므로 입력 서식의 대체 수단이 될 수 없음</a:t>
            </a:r>
            <a:endParaRPr lang="en-US" altLang="ko-KR" dirty="0"/>
          </a:p>
          <a:p>
            <a:r>
              <a:rPr lang="en-US" altLang="ko-KR" dirty="0"/>
              <a:t>&lt;label&gt;, title, aria-label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입력 서식의 이름</a:t>
            </a:r>
            <a:r>
              <a:rPr lang="en-US" altLang="ko-KR" dirty="0"/>
              <a:t>/</a:t>
            </a:r>
            <a:r>
              <a:rPr lang="ko-KR" altLang="en-US" dirty="0"/>
              <a:t>설명을 제공해야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회원가입 전 단계의 모든 입력 요소 </a:t>
            </a:r>
            <a:r>
              <a:rPr lang="en-US" altLang="ko-KR" dirty="0">
                <a:highlight>
                  <a:srgbClr val="FFFF00"/>
                </a:highlight>
              </a:rPr>
              <a:t>input, select </a:t>
            </a:r>
            <a:r>
              <a:rPr lang="ko-KR" altLang="en-US" dirty="0">
                <a:highlight>
                  <a:srgbClr val="FFFF00"/>
                </a:highlight>
              </a:rPr>
              <a:t>공통 오류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0C101F-993F-6CEA-A0F2-54E247C3ADC2}"/>
              </a:ext>
            </a:extLst>
          </p:cNvPr>
          <p:cNvSpPr/>
          <p:nvPr/>
        </p:nvSpPr>
        <p:spPr>
          <a:xfrm>
            <a:off x="6171430" y="2772782"/>
            <a:ext cx="1816630" cy="28097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583B68-3FCE-42FB-0ECE-9FDED31EC426}"/>
              </a:ext>
            </a:extLst>
          </p:cNvPr>
          <p:cNvGrpSpPr/>
          <p:nvPr/>
        </p:nvGrpSpPr>
        <p:grpSpPr>
          <a:xfrm>
            <a:off x="633100" y="3573000"/>
            <a:ext cx="4104304" cy="1640798"/>
            <a:chOff x="633404" y="2845589"/>
            <a:chExt cx="4104304" cy="16407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5CC70E-D10E-9C36-C8BA-3750F61C9F0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253853-5724-FC5B-8ACC-7984CB23A8BD}"/>
                </a:ext>
              </a:extLst>
            </p:cNvPr>
            <p:cNvSpPr/>
            <p:nvPr/>
          </p:nvSpPr>
          <p:spPr>
            <a:xfrm>
              <a:off x="633404" y="3056792"/>
              <a:ext cx="4104000" cy="142959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class="input-search"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searchText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searchText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type="search"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도로명주소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건물명 또는 지번입력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도로명주소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건물명 또는 지번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class="footer-nav-pagination-select"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pagingSel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주소 검색 결과 페이지 선택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type="text"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roadAddrDetail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placeholder=""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상세 주소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091ED55-DEB1-AE75-8660-5D3C8726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10" y="3429000"/>
            <a:ext cx="2340000" cy="2826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6793B9-EBF2-66BA-D0EF-A170FD09FF99}"/>
              </a:ext>
            </a:extLst>
          </p:cNvPr>
          <p:cNvSpPr/>
          <p:nvPr/>
        </p:nvSpPr>
        <p:spPr>
          <a:xfrm>
            <a:off x="6927679" y="5461348"/>
            <a:ext cx="1327800" cy="24933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D6AC71-8F03-7EA2-28C4-1D8D45D1A5EA}"/>
              </a:ext>
            </a:extLst>
          </p:cNvPr>
          <p:cNvSpPr/>
          <p:nvPr/>
        </p:nvSpPr>
        <p:spPr>
          <a:xfrm>
            <a:off x="6562494" y="4423303"/>
            <a:ext cx="1373808" cy="35573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372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(</a:t>
            </a:r>
            <a:r>
              <a:rPr lang="ko-KR" altLang="en-US"/>
              <a:t>우편번호검색</a:t>
            </a:r>
            <a:r>
              <a:rPr lang="en-US" altLang="ko-KR"/>
              <a:t>)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https://m.onbid.co.kr/mo/cmm/post/addressSearch.do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상호작용이 불가능한 요소</a:t>
            </a:r>
            <a:r>
              <a:rPr lang="en-US" altLang="ko-KR" dirty="0"/>
              <a:t>(&lt;tr&gt;)</a:t>
            </a:r>
            <a:r>
              <a:rPr lang="ko-KR" altLang="en-US" dirty="0"/>
              <a:t>에 </a:t>
            </a:r>
            <a:r>
              <a:rPr lang="en-US" altLang="ko-KR" dirty="0" err="1"/>
              <a:t>javascript</a:t>
            </a:r>
            <a:r>
              <a:rPr lang="ko-KR" altLang="en-US" dirty="0"/>
              <a:t>로 클릭 이벤트를 연결하여 키보드로는 기능을 실행할 수 없음</a:t>
            </a:r>
            <a:endParaRPr lang="en-US" altLang="ko-KR" dirty="0"/>
          </a:p>
          <a:p>
            <a:r>
              <a:rPr lang="ko-KR" altLang="en-US" dirty="0"/>
              <a:t>컨트롤 요소를 키보드로 접근 및 조작할 수 있도록 상호작용이 가능한 태그를 추가하고</a:t>
            </a:r>
            <a:r>
              <a:rPr lang="en-US" altLang="ko-KR" dirty="0"/>
              <a:t>, </a:t>
            </a:r>
            <a:r>
              <a:rPr lang="ko-KR" altLang="en-US" dirty="0"/>
              <a:t>이벤트를 부여해야 함</a:t>
            </a:r>
            <a:endParaRPr lang="en-US" altLang="ko-KR" dirty="0">
              <a:highlight>
                <a:srgbClr val="FFFF00"/>
              </a:highlight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583B68-3FCE-42FB-0ECE-9FDED31EC426}"/>
              </a:ext>
            </a:extLst>
          </p:cNvPr>
          <p:cNvGrpSpPr/>
          <p:nvPr/>
        </p:nvGrpSpPr>
        <p:grpSpPr>
          <a:xfrm>
            <a:off x="633100" y="3537357"/>
            <a:ext cx="4104304" cy="1369826"/>
            <a:chOff x="633404" y="2845589"/>
            <a:chExt cx="4104304" cy="13698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5CC70E-D10E-9C36-C8BA-3750F61C9F0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253853-5724-FC5B-8ACC-7984CB23A8BD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&lt;tr&gt;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&lt;td&gt;1&lt;/td&gt;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&lt;td&gt;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&lt;button type="button"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주소 선택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경기도 김포시 김포한강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8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로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281 (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마산동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한강신도시레이크에일린의뜰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)&lt;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&gt;[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지번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]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경기도 김포시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마산동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616-3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한강신도시레이크에일린의뜰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&lt;/button&gt;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&lt;td&gt;10067&lt;/td&gt;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&lt;/tr&gt;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091ED55-DEB1-AE75-8660-5D3C8726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610" y="2258124"/>
            <a:ext cx="2340000" cy="28269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D6AC71-8F03-7EA2-28C4-1D8D45D1A5EA}"/>
              </a:ext>
            </a:extLst>
          </p:cNvPr>
          <p:cNvSpPr/>
          <p:nvPr/>
        </p:nvSpPr>
        <p:spPr>
          <a:xfrm>
            <a:off x="6212954" y="2673613"/>
            <a:ext cx="2094283" cy="48597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81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EB824F-5C2C-E3E3-5E65-25AA852F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622" y="2266601"/>
            <a:ext cx="2340000" cy="419804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정보입력</a:t>
            </a:r>
            <a:r>
              <a:rPr lang="en-US" altLang="ko-KR"/>
              <a:t> &gt; </a:t>
            </a:r>
            <a:r>
              <a:rPr lang="ko-KR" altLang="en-US"/>
              <a:t>개인 회원가입 </a:t>
            </a:r>
            <a:r>
              <a:rPr lang="en-US" altLang="ko-KR"/>
              <a:t>&gt; </a:t>
            </a:r>
            <a:r>
              <a:rPr lang="ko-KR" altLang="en-US"/>
              <a:t>회원가입안내 </a:t>
            </a:r>
            <a:r>
              <a:rPr lang="en-US" altLang="ko-KR"/>
              <a:t>&gt; </a:t>
            </a:r>
            <a:r>
              <a:rPr lang="ko-KR" altLang="en-US"/>
              <a:t>회원가입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https://m.onbid.co.kr/mo/mba/memjoin/person/personalInfoInput.do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모든 항목 입력 후 다음 버튼을 실행하면 </a:t>
            </a:r>
            <a:r>
              <a:rPr lang="en-US" altLang="ko-KR" dirty="0"/>
              <a:t>"4 </a:t>
            </a:r>
            <a:r>
              <a:rPr lang="ko-KR" altLang="en-US" dirty="0"/>
              <a:t>단계</a:t>
            </a:r>
            <a:r>
              <a:rPr lang="en-US" altLang="ko-KR" dirty="0"/>
              <a:t>"</a:t>
            </a:r>
            <a:r>
              <a:rPr lang="ko-KR" altLang="en-US" dirty="0"/>
              <a:t> 화면으로 넘어가지 않으며</a:t>
            </a:r>
            <a:r>
              <a:rPr lang="en-US" altLang="ko-KR" dirty="0"/>
              <a:t>, </a:t>
            </a:r>
            <a:r>
              <a:rPr lang="ko-KR" altLang="en-US" dirty="0"/>
              <a:t>어떠한 화면의 변화도 발생하지 않음</a:t>
            </a:r>
            <a:r>
              <a:rPr lang="en-US" altLang="ko-KR" dirty="0"/>
              <a:t>(</a:t>
            </a:r>
            <a:r>
              <a:rPr lang="ko-KR" altLang="en-US" dirty="0"/>
              <a:t>카카오 </a:t>
            </a:r>
            <a:r>
              <a:rPr lang="ko-KR" altLang="en-US" dirty="0" err="1"/>
              <a:t>알림톡이</a:t>
            </a:r>
            <a:r>
              <a:rPr lang="ko-KR" altLang="en-US" dirty="0"/>
              <a:t> 수신되며 회원 가입은 정상 처리됨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사용자는 회원 가입이 된 것을 인지할 수 없음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0C101F-993F-6CEA-A0F2-54E247C3ADC2}"/>
              </a:ext>
            </a:extLst>
          </p:cNvPr>
          <p:cNvSpPr/>
          <p:nvPr/>
        </p:nvSpPr>
        <p:spPr>
          <a:xfrm>
            <a:off x="6919546" y="6154615"/>
            <a:ext cx="1493863" cy="30109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315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E2ABC2D-72A4-5BB4-674F-20FDDEA4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35" y="2429389"/>
            <a:ext cx="2226387" cy="39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용어사전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https://m.onbid.co.kr/mo/cma/termdictmn/termDicTaxLoan.do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2650"/>
          </a:xfrm>
        </p:spPr>
        <p:txBody>
          <a:bodyPr/>
          <a:lstStyle/>
          <a:p>
            <a:r>
              <a:rPr lang="ko-KR" altLang="en-US" dirty="0"/>
              <a:t>사용자와의 상호작용에 따라 상태가 변경되는 컨트롤 요소의 상태 정보를 시각적으로만 구분함</a:t>
            </a:r>
            <a:endParaRPr lang="en-US" altLang="ko-KR" dirty="0"/>
          </a:p>
          <a:p>
            <a:r>
              <a:rPr lang="ko-KR" altLang="en-US" dirty="0"/>
              <a:t>스크린 리더가 접근할 수 있는 형태로 요소의 상태에 관한 부가 설명을 제공해야 함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996217"/>
            <a:ext cx="4104304" cy="826344"/>
            <a:chOff x="633404" y="2845589"/>
            <a:chExt cx="4104304" cy="8263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6151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="#" title="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ㄱ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으로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시작하는 단어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class="on"&gt;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ㄱ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&lt;/a&gt;&lt;/li&gt;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DB2246-1C5E-9BFE-C420-C4C01251B175}"/>
              </a:ext>
            </a:extLst>
          </p:cNvPr>
          <p:cNvSpPr/>
          <p:nvPr/>
        </p:nvSpPr>
        <p:spPr>
          <a:xfrm>
            <a:off x="6233969" y="3285000"/>
            <a:ext cx="2051186" cy="48004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70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E2ABC2D-72A4-5BB4-674F-20FDDEA4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35" y="2429389"/>
            <a:ext cx="2226387" cy="39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용어사전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https://m.onbid.co.kr/mo/cma/termdictmn/termDicTaxLoan.do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2650"/>
          </a:xfrm>
        </p:spPr>
        <p:txBody>
          <a:bodyPr/>
          <a:lstStyle/>
          <a:p>
            <a:r>
              <a:rPr lang="ko-KR" altLang="en-US" dirty="0"/>
              <a:t>사용자와의 상호작용에 따라 상태가 변경되는 컨트롤 요소의 상태 정보를 시각적으로만 구분함</a:t>
            </a:r>
            <a:endParaRPr lang="en-US" altLang="ko-KR" dirty="0"/>
          </a:p>
          <a:p>
            <a:r>
              <a:rPr lang="ko-KR" altLang="en-US" dirty="0"/>
              <a:t>스크린 리더가 접근할 수 있는 형태로 요소의 상태에 관한 부가 설명을 제공해야 함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684334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class="input-search-mike2" type="search" placeholder="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검색어 입력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검색어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searchTitl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DB2246-1C5E-9BFE-C420-C4C01251B175}"/>
              </a:ext>
            </a:extLst>
          </p:cNvPr>
          <p:cNvSpPr/>
          <p:nvPr/>
        </p:nvSpPr>
        <p:spPr>
          <a:xfrm>
            <a:off x="6427400" y="3807069"/>
            <a:ext cx="1661523" cy="20415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43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용어사전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https://m.onbid.co.kr/mo/cma/termdictmn/termDicTaxLoan.do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초점은 사용자가 예측할 수 있도록 논리적인 순서로 이동해야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830"/>
          </a:xfrm>
        </p:spPr>
        <p:txBody>
          <a:bodyPr/>
          <a:lstStyle/>
          <a:p>
            <a:r>
              <a:rPr lang="ko-KR" altLang="en-US" dirty="0"/>
              <a:t>컨트롤 요소에 초점을 접근할 수 없음</a:t>
            </a:r>
            <a:endParaRPr lang="en-US" altLang="ko-KR" dirty="0"/>
          </a:p>
          <a:p>
            <a:r>
              <a:rPr lang="ko-KR" altLang="en-US" dirty="0"/>
              <a:t>사용자가 컨트롤 요소를 운용할 수 있도록 수정해야 함</a:t>
            </a:r>
            <a:endParaRPr lang="en-US" altLang="ko-KR" dirty="0"/>
          </a:p>
          <a:p>
            <a:r>
              <a:rPr lang="ko-KR" altLang="en-US" dirty="0"/>
              <a:t>공통 오류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</a:t>
            </a:r>
            <a:r>
              <a:rPr lang="ko-KR" altLang="en-US" dirty="0"/>
              <a:t>공지사항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FAQ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F1C095-BD7D-7047-DF9C-FCEF6440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00" y="2381075"/>
            <a:ext cx="2249431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2BF6E8-9F9A-C36B-F136-855C9944CAC2}"/>
              </a:ext>
            </a:extLst>
          </p:cNvPr>
          <p:cNvSpPr/>
          <p:nvPr/>
        </p:nvSpPr>
        <p:spPr>
          <a:xfrm>
            <a:off x="7935435" y="3789000"/>
            <a:ext cx="200839" cy="187128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5B7713-D1F4-35D8-4B8C-070D6E4B8546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1360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4EE2B7D-6A35-99EC-9358-28DA5C6FA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35" y="2429389"/>
            <a:ext cx="2226387" cy="3960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용어사전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https://m.onbid.co.kr/mo/cma/termdictmn/termDicTaxLoan.do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764908"/>
          </a:xfrm>
        </p:spPr>
        <p:txBody>
          <a:bodyPr/>
          <a:lstStyle/>
          <a:p>
            <a:r>
              <a:rPr lang="ko-KR" altLang="en-US" dirty="0"/>
              <a:t>상호 작용이 가능한 요소는 </a:t>
            </a:r>
            <a:r>
              <a:rPr lang="en-US" altLang="ko-KR" dirty="0"/>
              <a:t>&lt;button&gt; </a:t>
            </a:r>
            <a:r>
              <a:rPr lang="ko-KR" altLang="en-US" dirty="0"/>
              <a:t>요소로 제공해야 함</a:t>
            </a:r>
            <a:endParaRPr lang="en-US" altLang="ko-KR" dirty="0"/>
          </a:p>
          <a:p>
            <a:r>
              <a:rPr lang="ko-KR" altLang="en-US" dirty="0"/>
              <a:t>요소 자체를 </a:t>
            </a:r>
            <a:r>
              <a:rPr lang="en-US" altLang="ko-KR" dirty="0"/>
              <a:t>&lt;button&gt;</a:t>
            </a:r>
            <a:r>
              <a:rPr lang="ko-KR" altLang="en-US" dirty="0"/>
              <a:t>으로 변경하거나 역할</a:t>
            </a:r>
            <a:r>
              <a:rPr lang="en-US" altLang="ko-KR" dirty="0"/>
              <a:t>(role)</a:t>
            </a:r>
            <a:r>
              <a:rPr lang="ko-KR" altLang="en-US" dirty="0"/>
              <a:t>을 </a:t>
            </a:r>
            <a:r>
              <a:rPr lang="en-US" altLang="ko-KR" dirty="0"/>
              <a:t>button</a:t>
            </a:r>
            <a:r>
              <a:rPr lang="ko-KR" altLang="en-US" dirty="0"/>
              <a:t>으로 변경하여 개선</a:t>
            </a:r>
            <a:endParaRPr lang="en-US" altLang="ko-KR" dirty="0"/>
          </a:p>
          <a:p>
            <a:r>
              <a:rPr lang="ko-KR" altLang="en-US" dirty="0"/>
              <a:t>사용자와의 상호작용에 따라 상태가 변경되는 컨트롤 요소의 상태 정보를 스크린 리더가 접근할 수 있는 형태로 요소의 상태에 관한 부가 설명을 제공해야 함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버튼 실행 시 발생되는 상호 작용에 대한 안내 문구를 제공해야 함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103329"/>
            <a:ext cx="4104304" cy="1369826"/>
            <a:chOff x="633404" y="2845589"/>
            <a:chExt cx="4104304" cy="13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&lt;!–-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펼쳐져 있을 때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--!&gt;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용어설명 닫기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class="card-header"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faqDetailFn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(this)"&gt;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&lt;!–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접혀져 있을 때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--!&gt;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용어설명 열기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class="card-header"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faqDetailFn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(this)"&gt;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971030-690C-F7B8-6081-95FD564417F3}"/>
              </a:ext>
            </a:extLst>
          </p:cNvPr>
          <p:cNvSpPr/>
          <p:nvPr/>
        </p:nvSpPr>
        <p:spPr>
          <a:xfrm>
            <a:off x="6165836" y="4221029"/>
            <a:ext cx="2226386" cy="52808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2E0896-3293-B9FD-3F4E-D5E7009A8A59}"/>
              </a:ext>
            </a:extLst>
          </p:cNvPr>
          <p:cNvSpPr/>
          <p:nvPr/>
        </p:nvSpPr>
        <p:spPr>
          <a:xfrm>
            <a:off x="6165836" y="5743999"/>
            <a:ext cx="2226386" cy="52808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7E24949-E4A5-9A25-C531-F7183E6F8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1550"/>
            <a:ext cx="2340000" cy="42513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전체메뉴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r>
              <a:rPr lang="en-US" altLang="ko-KR" dirty="0"/>
              <a:t>(</a:t>
            </a:r>
            <a:r>
              <a:rPr lang="ko-KR" altLang="en-US" dirty="0"/>
              <a:t>스크린 리더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스크린 리더를 활성화 한 상태에서 실행 시 화면 전환이 실행되지 않음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1C561B-2E30-AFE5-404F-A8E7889B3317}"/>
              </a:ext>
            </a:extLst>
          </p:cNvPr>
          <p:cNvSpPr/>
          <p:nvPr/>
        </p:nvSpPr>
        <p:spPr>
          <a:xfrm>
            <a:off x="6107038" y="4097547"/>
            <a:ext cx="2200200" cy="3364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29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용어사전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https://m.onbid.co.kr/mo/cma/termdictmn/termDicTaxLoan.do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(#B6C0CA)</a:t>
            </a:r>
            <a:r>
              <a:rPr lang="ko-KR" altLang="en-US" dirty="0"/>
              <a:t>와 배경</a:t>
            </a:r>
            <a:r>
              <a:rPr lang="en-US" altLang="ko-KR" dirty="0"/>
              <a:t>(#F2F5FA) </a:t>
            </a:r>
            <a:r>
              <a:rPr lang="ko-KR" altLang="en-US" dirty="0"/>
              <a:t>간 명도대비가 </a:t>
            </a:r>
            <a:r>
              <a:rPr lang="en-US" altLang="ko-KR" dirty="0"/>
              <a:t>1.7:1</a:t>
            </a:r>
            <a:r>
              <a:rPr lang="ko-KR" altLang="en-US" dirty="0"/>
              <a:t>로 최소 명도대비 기준을 충족하지 않음</a:t>
            </a:r>
            <a:endParaRPr lang="en-US" altLang="ko-KR" dirty="0"/>
          </a:p>
          <a:p>
            <a:r>
              <a:rPr lang="ko-KR" altLang="en-US" dirty="0"/>
              <a:t>명도대비 기준을 충족하도록 텍스트 색상을 변경해야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음성 입력 공통 오류</a:t>
            </a:r>
            <a:endParaRPr lang="en-US" altLang="ko-KR" dirty="0">
              <a:highlight>
                <a:srgbClr val="FFFF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D5224F-1688-DCF8-8316-A2775FAB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82" y="2409897"/>
            <a:ext cx="2043288" cy="40031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861810" y="4052469"/>
            <a:ext cx="899190" cy="37948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13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용어사전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https://m.onbid.co.kr/mo/cma/termdictmn/termDicTaxLoan.do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18.2. </a:t>
            </a:r>
            <a:r>
              <a:rPr lang="ko-KR" altLang="en-US" dirty="0"/>
              <a:t>부득이하게 기본 사용자 인터페이스 컴포넌트를 사용할 수 없을 시에는 운영체제에서 제공하는 보조 기술을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843959"/>
          </a:xfrm>
        </p:spPr>
        <p:txBody>
          <a:bodyPr/>
          <a:lstStyle/>
          <a:p>
            <a:r>
              <a:rPr lang="ko-KR" altLang="en-US" dirty="0"/>
              <a:t>팝업 내 닫기 버튼에 접근은 가능하나 기능 실행이 불가능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음성 입력 공통 오류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D5224F-1688-DCF8-8316-A2775FAB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82" y="2409897"/>
            <a:ext cx="2043288" cy="40031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890106" y="3673872"/>
            <a:ext cx="200839" cy="187128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B06AC0-1975-A83D-83FD-71801A866475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17187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용어사전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https://m.onbid.co.kr/mo/cma/termdictmn/termDicTaxLoan.do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46BD4E1-6AB3-EB4D-FFEB-95F7C23584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6C05464-812F-9582-CF19-90500D346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r>
              <a:rPr lang="en-US" altLang="ko-KR" dirty="0"/>
              <a:t>(</a:t>
            </a:r>
            <a:r>
              <a:rPr lang="ko-KR" altLang="en-US" dirty="0"/>
              <a:t>스크린 리더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 dirty="0"/>
              <a:t>음성 검색 기능 실행 시 음성 인식을 위해 </a:t>
            </a:r>
            <a:r>
              <a:rPr lang="en-US" altLang="ko-KR" dirty="0"/>
              <a:t>iOS </a:t>
            </a:r>
            <a:r>
              <a:rPr lang="ko-KR" altLang="en-US" dirty="0"/>
              <a:t>스크린 리더</a:t>
            </a:r>
            <a:r>
              <a:rPr lang="en-US" altLang="ko-KR" dirty="0"/>
              <a:t>(</a:t>
            </a:r>
            <a:r>
              <a:rPr lang="en-US" altLang="ko-KR" dirty="0" err="1"/>
              <a:t>VoiceOver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ko-KR" altLang="en-US" dirty="0" err="1"/>
              <a:t>음소거</a:t>
            </a:r>
            <a:r>
              <a:rPr lang="ko-KR" altLang="en-US" dirty="0"/>
              <a:t> 처리되나</a:t>
            </a:r>
            <a:r>
              <a:rPr lang="en-US" altLang="ko-KR" dirty="0"/>
              <a:t>, </a:t>
            </a:r>
            <a:r>
              <a:rPr lang="ko-KR" altLang="en-US" dirty="0"/>
              <a:t>음성 검색 기능 실행이 종료된 후에도 </a:t>
            </a:r>
            <a:r>
              <a:rPr lang="ko-KR" altLang="en-US" dirty="0" err="1"/>
              <a:t>음소거</a:t>
            </a:r>
            <a:r>
              <a:rPr lang="ko-KR" altLang="en-US" dirty="0"/>
              <a:t> 처리가 해제되지 않음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음성 입력 공통 오류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D5224F-1688-DCF8-8316-A2775FAB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82" y="2409897"/>
            <a:ext cx="2043288" cy="400317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761390" y="3738709"/>
            <a:ext cx="1117690" cy="69325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2B06AC0-1975-A83D-83FD-71801A866475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9455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928A3D0-FDE5-B910-2347-34741368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074" y="2490357"/>
            <a:ext cx="2064468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A76459-FA3F-E066-6F7C-642DE0BA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94" y="2490357"/>
            <a:ext cx="2064468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온비드 역사관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4"/>
              </a:rPr>
              <a:t>https://www.onbid.co.kr/history/main.html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보조기술과의 호환성</a:t>
            </a:r>
            <a:r>
              <a:rPr lang="en-US" altLang="ko-KR"/>
              <a:t>) </a:t>
            </a:r>
            <a:r>
              <a:rPr lang="ko-KR" altLang="en-US"/>
              <a:t>사용자 인터페이스 컴포넌트는 보조 기술을 이용하여 사용할 수 있도록 해야 한다</a:t>
            </a:r>
            <a:r>
              <a:rPr lang="en-US" altLang="ko-KR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18.2. </a:t>
            </a:r>
            <a:r>
              <a:rPr lang="ko-KR" altLang="en-US"/>
              <a:t>부득이하게 기본 사용자 인터페이스 컴포넌트를 사용할 수 없을 시에는 운영체제에서 제공하는 보조 기술을 사용할 수 있도록 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 dirty="0"/>
              <a:t>컨트롤 요소 실행 시</a:t>
            </a:r>
            <a:r>
              <a:rPr lang="en-US" altLang="ko-KR" dirty="0"/>
              <a:t> </a:t>
            </a:r>
            <a:r>
              <a:rPr lang="ko-KR" altLang="en-US" dirty="0"/>
              <a:t>애플리케이션 내부에서 페이지가 전환되어 사용자가 기존 페이지를 탐색하는데 어려움이 있음</a:t>
            </a:r>
            <a:endParaRPr lang="en-US" altLang="ko-KR" dirty="0"/>
          </a:p>
          <a:p>
            <a:r>
              <a:rPr lang="ko-KR" altLang="en-US"/>
              <a:t>온비드 역사관에 진입하는 순간 사용자는 다시 앱으로 돌아갈 수 없음</a:t>
            </a:r>
            <a:r>
              <a:rPr lang="en-US" altLang="ko-KR"/>
              <a:t>(</a:t>
            </a:r>
            <a:r>
              <a:rPr lang="ko-KR" altLang="en-US"/>
              <a:t>결함으로 보임</a:t>
            </a:r>
            <a:r>
              <a:rPr lang="en-US" altLang="ko-KR"/>
              <a:t>)</a:t>
            </a:r>
          </a:p>
          <a:p>
            <a:r>
              <a:rPr lang="en-US" altLang="ko-KR"/>
              <a:t>iOS</a:t>
            </a:r>
            <a:r>
              <a:rPr lang="ko-KR" altLang="en-US"/>
              <a:t>처럼 웹뷰로 열리지 않고 외부 브라우저에서 열리도록 수정해야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5168990" y="5323063"/>
            <a:ext cx="2044028" cy="254964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DCDA409-6942-DF28-34EE-5A718BB36F51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E94F16-2D04-1F09-FDA6-0A2D8B8D71C5}"/>
              </a:ext>
            </a:extLst>
          </p:cNvPr>
          <p:cNvSpPr/>
          <p:nvPr/>
        </p:nvSpPr>
        <p:spPr>
          <a:xfrm>
            <a:off x="7343074" y="5874589"/>
            <a:ext cx="2051092" cy="269206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ko-KR" altLang="en-US" sz="800">
                <a:solidFill>
                  <a:schemeClr val="bg1"/>
                </a:solidFill>
                <a:latin typeface="Consolas" panose="020B0609020204030204" pitchFamily="49" charset="0"/>
              </a:rPr>
              <a:t>이전 애플리케이션 화면으로 돌아갈 수 없음</a:t>
            </a:r>
          </a:p>
        </p:txBody>
      </p:sp>
    </p:spTree>
    <p:extLst>
      <p:ext uri="{BB962C8B-B14F-4D97-AF65-F5344CB8AC3E}">
        <p14:creationId xmlns:p14="http://schemas.microsoft.com/office/powerpoint/2010/main" val="15396784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8B14DC6-CBA2-0B00-C60E-767C53E3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42" y="2310357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온비드</a:t>
            </a:r>
            <a:r>
              <a:rPr lang="ko-KR" altLang="en-US"/>
              <a:t> 온스토어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https://m.onbid.co.kr/mo/ipa/onstore/onStoreList.do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en-US" altLang="ko-KR"/>
              <a:t>alt </a:t>
            </a:r>
            <a:r>
              <a:rPr lang="ko-KR" altLang="en-US"/>
              <a:t>속성이 생략되면 이미지 요소의 경로 정보가 스크린 리더로 출력됨</a:t>
            </a:r>
            <a:endParaRPr lang="en-US" altLang="ko-KR"/>
          </a:p>
          <a:p>
            <a:r>
              <a:rPr lang="ko-KR" altLang="en-US"/>
              <a:t>장식 등 심미적 효과를 위한 이미지에는 대체 텍스트를 생략하고 공백 문자를 제공해야 함</a:t>
            </a:r>
            <a:r>
              <a:rPr lang="en-US" altLang="ko-KR"/>
              <a:t>(* </a:t>
            </a:r>
            <a:r>
              <a:rPr lang="ko-KR" altLang="en-US"/>
              <a:t>이미지 위 텍스트 노드를 통해 이미지 내용을 이미 충분히 설명하고 있음</a:t>
            </a:r>
            <a:r>
              <a:rPr lang="en-US" altLang="ko-KR"/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97282" y="5080206"/>
            <a:ext cx="1889185" cy="964595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744875"/>
            <a:ext cx="4104304" cy="692718"/>
            <a:chOff x="633404" y="2845589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&lt;img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name="viewImg" src="/images/mo_img/op_onstore.png" style="width:100%"&gt;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0991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FABF8D7-8F1F-FBC4-B353-A1DBF615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38" y="2246825"/>
            <a:ext cx="2160000" cy="42664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온비드</a:t>
            </a:r>
            <a:r>
              <a:rPr lang="ko-KR" altLang="en-US"/>
              <a:t> 온스토어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https://m.onbid.co.kr/mo/ipa/onstore/onStoreList.do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초점은 사용자가 예측할 수 있도록 논리적인 순서로 이동해야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 dirty="0"/>
              <a:t>상품 정보</a:t>
            </a:r>
            <a:r>
              <a:rPr lang="en-US" altLang="ko-KR" dirty="0"/>
              <a:t>(</a:t>
            </a:r>
            <a:r>
              <a:rPr lang="ko-KR" altLang="en-US" dirty="0"/>
              <a:t>링크</a:t>
            </a:r>
            <a:r>
              <a:rPr lang="en-US" altLang="ko-KR" dirty="0"/>
              <a:t>)</a:t>
            </a:r>
            <a:r>
              <a:rPr lang="ko-KR" altLang="en-US" dirty="0"/>
              <a:t>에 초점 진입 후 자동으로 초점을 </a:t>
            </a:r>
            <a:r>
              <a:rPr lang="en-US" altLang="ko-KR" dirty="0"/>
              <a:t>"</a:t>
            </a:r>
            <a:r>
              <a:rPr lang="ko-KR" altLang="en-US" dirty="0"/>
              <a:t>이미지</a:t>
            </a:r>
            <a:r>
              <a:rPr lang="en-US" altLang="ko-KR" dirty="0"/>
              <a:t>" </a:t>
            </a:r>
            <a:r>
              <a:rPr lang="ko-KR" altLang="en-US" dirty="0"/>
              <a:t>영역</a:t>
            </a:r>
            <a:r>
              <a:rPr lang="en-US" altLang="ko-KR" dirty="0"/>
              <a:t>(</a:t>
            </a:r>
            <a:r>
              <a:rPr lang="ko-KR" altLang="en-US" dirty="0"/>
              <a:t>점선</a:t>
            </a:r>
            <a:r>
              <a:rPr lang="en-US" altLang="ko-KR" dirty="0"/>
              <a:t>)</a:t>
            </a:r>
            <a:r>
              <a:rPr lang="ko-KR" altLang="en-US" dirty="0"/>
              <a:t>으로 이동되어</a:t>
            </a:r>
            <a:r>
              <a:rPr lang="en-US" altLang="ko-KR" dirty="0"/>
              <a:t>, </a:t>
            </a:r>
            <a:r>
              <a:rPr lang="ko-KR" altLang="en-US" dirty="0"/>
              <a:t>스크린 리더 사용자는 링크 정보</a:t>
            </a:r>
            <a:r>
              <a:rPr lang="en-US" altLang="ko-KR" dirty="0"/>
              <a:t>(</a:t>
            </a:r>
            <a:r>
              <a:rPr lang="ko-KR" altLang="en-US" dirty="0"/>
              <a:t>상품명</a:t>
            </a:r>
            <a:r>
              <a:rPr lang="en-US" altLang="ko-KR" dirty="0"/>
              <a:t>)</a:t>
            </a:r>
            <a:r>
              <a:rPr lang="ko-KR" altLang="en-US" dirty="0"/>
              <a:t>을 인지할 수 없음</a:t>
            </a:r>
            <a:endParaRPr lang="en-US" altLang="ko-KR" dirty="0"/>
          </a:p>
          <a:p>
            <a:r>
              <a:rPr lang="ko-KR" altLang="en-US" dirty="0"/>
              <a:t>자바스크립트에서 초점을 강제로 이동시키는 코드가 있는지 또는 마크업 구조에는 문제가 없는지 점검이 필요함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본 화면은 로그인 후 화면이기 때문에 코드 점검이 불가함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32916" y="2585225"/>
            <a:ext cx="1960083" cy="1906988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B9B3C68-387B-6A47-252F-44BDC6ECFD9A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BD3D3B-ED93-D448-A76F-851BF48B8E28}"/>
              </a:ext>
            </a:extLst>
          </p:cNvPr>
          <p:cNvSpPr/>
          <p:nvPr/>
        </p:nvSpPr>
        <p:spPr>
          <a:xfrm>
            <a:off x="6478437" y="2631057"/>
            <a:ext cx="1466491" cy="125945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3345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FABF8D7-8F1F-FBC4-B353-A1DBF615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38" y="2246825"/>
            <a:ext cx="2160000" cy="42664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온비드</a:t>
            </a:r>
            <a:r>
              <a:rPr lang="ko-KR" altLang="en-US"/>
              <a:t> 온스토어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https://m.onbid.co.kr/mo/ipa/onstore/onStoreList.do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79921"/>
          </a:xfrm>
        </p:spPr>
        <p:txBody>
          <a:bodyPr/>
          <a:lstStyle/>
          <a:p>
            <a:r>
              <a:rPr lang="ko-KR" altLang="en-US" dirty="0"/>
              <a:t>컨트롤 요소의 크기와 초점의 크기가 일치하지 않음</a:t>
            </a:r>
            <a:endParaRPr lang="en-US" altLang="ko-KR" dirty="0"/>
          </a:p>
          <a:p>
            <a:r>
              <a:rPr lang="ko-KR" altLang="en-US" dirty="0"/>
              <a:t>초점이 컨트롤 요소의 범위를 벗어나지 않도록 수정해야 함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본 화면은 로그인 후 화면이기 때문에 코드 점검이 불가함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8018585" y="6224954"/>
            <a:ext cx="282182" cy="28584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B9B3C68-387B-6A47-252F-44BDC6ECFD9A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7615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FABF8D7-8F1F-FBC4-B353-A1DBF615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342" y="2246825"/>
            <a:ext cx="1800000" cy="355533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온비드</a:t>
            </a:r>
            <a:r>
              <a:rPr lang="ko-KR" altLang="en-US"/>
              <a:t> 온스토어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https://m.onbid.co.kr/mo/ipa/onstore/onStoreList.do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초점은 사용자가 예측할 수 있도록 논리적인 순서로 이동해야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843959"/>
          </a:xfrm>
        </p:spPr>
        <p:txBody>
          <a:bodyPr/>
          <a:lstStyle/>
          <a:p>
            <a:r>
              <a:rPr lang="ko-KR" altLang="en-US" dirty="0"/>
              <a:t>초점은 </a:t>
            </a:r>
            <a:r>
              <a:rPr lang="ko-KR" altLang="en-US" dirty="0" err="1"/>
              <a:t>툴팁</a:t>
            </a:r>
            <a:r>
              <a:rPr lang="ko-KR" altLang="en-US" dirty="0"/>
              <a:t> 내 첫 번째 요소로 </a:t>
            </a:r>
            <a:r>
              <a:rPr lang="ko-KR" altLang="en-US" dirty="0" err="1"/>
              <a:t>진입되어야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 err="1"/>
              <a:t>툴팁을</a:t>
            </a:r>
            <a:r>
              <a:rPr lang="ko-KR" altLang="en-US" dirty="0"/>
              <a:t> 닫으면 초점은 </a:t>
            </a:r>
            <a:r>
              <a:rPr lang="ko-KR" altLang="en-US" dirty="0" err="1"/>
              <a:t>툴팁을</a:t>
            </a:r>
            <a:r>
              <a:rPr lang="ko-KR" altLang="en-US" dirty="0"/>
              <a:t> 실행했던 버튼으로 위치해야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733249" y="5552093"/>
            <a:ext cx="282182" cy="28584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079026-1148-341A-71F5-DFAC26F7E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552" y="2259960"/>
            <a:ext cx="1800000" cy="352906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AA259B-5546-7F1D-507B-21FF5199A3C9}"/>
              </a:ext>
            </a:extLst>
          </p:cNvPr>
          <p:cNvSpPr/>
          <p:nvPr/>
        </p:nvSpPr>
        <p:spPr>
          <a:xfrm>
            <a:off x="7472245" y="4979874"/>
            <a:ext cx="1809778" cy="549657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E39F6B-43A0-241E-5AE0-1251BB3D4376}"/>
              </a:ext>
            </a:extLst>
          </p:cNvPr>
          <p:cNvSpPr/>
          <p:nvPr/>
        </p:nvSpPr>
        <p:spPr>
          <a:xfrm>
            <a:off x="9083668" y="4845580"/>
            <a:ext cx="282182" cy="28584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54C2120-CA22-8219-D902-2C102CBF63A8}"/>
              </a:ext>
            </a:extLst>
          </p:cNvPr>
          <p:cNvCxnSpPr>
            <a:cxnSpLocks/>
            <a:stCxn id="17" idx="2"/>
            <a:endCxn id="11" idx="2"/>
          </p:cNvCxnSpPr>
          <p:nvPr/>
        </p:nvCxnSpPr>
        <p:spPr>
          <a:xfrm rot="5400000" flipH="1" flipV="1">
            <a:off x="7471536" y="4932335"/>
            <a:ext cx="308402" cy="1502794"/>
          </a:xfrm>
          <a:prstGeom prst="bentConnector3">
            <a:avLst>
              <a:gd name="adj1" fmla="val -74124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473F6CB-23E8-D3B4-89A8-1672FDBC3095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16200000" flipH="1" flipV="1">
            <a:off x="7696293" y="4023626"/>
            <a:ext cx="706513" cy="2350419"/>
          </a:xfrm>
          <a:prstGeom prst="bentConnector3">
            <a:avLst>
              <a:gd name="adj1" fmla="val -32356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243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FABF8D7-8F1F-FBC4-B353-A1DBF6158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38" y="2246825"/>
            <a:ext cx="2160000" cy="42664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err="1"/>
              <a:t>온비드</a:t>
            </a:r>
            <a:r>
              <a:rPr lang="ko-KR" altLang="en-US"/>
              <a:t> 온스토어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https://m.onbid.co.kr/mo/ipa/onstore/onStoreList.do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16.1. </a:t>
            </a:r>
            <a:r>
              <a:rPr lang="ko-KR" altLang="en-US" dirty="0"/>
              <a:t>화면이 전환되거나 팝업과 같은 이벤트가 실행되는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/>
              <a:t>새 창을 실행시키는 컨트롤 요소에는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동작 방식에 관한 정보를 제공해야 함</a:t>
            </a:r>
            <a:endParaRPr lang="en-US" altLang="ko-KR" dirty="0"/>
          </a:p>
          <a:p>
            <a:r>
              <a:rPr lang="en-US" altLang="ko-KR" dirty="0"/>
              <a:t>"</a:t>
            </a:r>
            <a:r>
              <a:rPr lang="ko-KR" altLang="en-US" dirty="0"/>
              <a:t>입장하기 버튼</a:t>
            </a:r>
            <a:r>
              <a:rPr lang="en-US" altLang="ko-KR" dirty="0"/>
              <a:t>", "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상품 링크</a:t>
            </a:r>
            <a:r>
              <a:rPr lang="en-US" altLang="ko-KR" dirty="0"/>
              <a:t>" </a:t>
            </a:r>
            <a:r>
              <a:rPr lang="ko-KR" altLang="en-US" dirty="0"/>
              <a:t>모두 동일 오류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40767" y="6224954"/>
            <a:ext cx="2160000" cy="28584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1AD26A-812C-0E84-8A96-5FB5707F3A72}"/>
              </a:ext>
            </a:extLst>
          </p:cNvPr>
          <p:cNvSpPr/>
          <p:nvPr/>
        </p:nvSpPr>
        <p:spPr>
          <a:xfrm>
            <a:off x="6141538" y="2633391"/>
            <a:ext cx="2160000" cy="353449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03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5F92ADC-11EF-B6C1-D69C-3C186DEA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00" y="2346350"/>
            <a:ext cx="2288533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설정 </a:t>
            </a:r>
            <a:r>
              <a:rPr lang="en-US" altLang="ko-KR"/>
              <a:t>&gt; </a:t>
            </a:r>
            <a:r>
              <a:rPr lang="ko-KR" altLang="en-US"/>
              <a:t>공동인증서 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/>
              <a:t>네이티브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18.2. </a:t>
            </a:r>
            <a:r>
              <a:rPr lang="ko-KR" altLang="en-US" dirty="0"/>
              <a:t>부득이하게 기본 사용자 인터페이스 컴포넌트를 사용할 수 없을 시에는 운영체제에서 제공하는 보조 기술을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en-US" altLang="ko-KR" dirty="0"/>
              <a:t>iOS </a:t>
            </a:r>
            <a:r>
              <a:rPr lang="ko-KR" altLang="en-US" dirty="0"/>
              <a:t>스크린 리더</a:t>
            </a:r>
            <a:r>
              <a:rPr lang="en-US" altLang="ko-KR" dirty="0"/>
              <a:t>(</a:t>
            </a:r>
            <a:r>
              <a:rPr lang="en-US" altLang="ko-KR" dirty="0" err="1"/>
              <a:t>VoiceOver</a:t>
            </a:r>
            <a:r>
              <a:rPr lang="en-US" altLang="ko-KR" dirty="0"/>
              <a:t>) </a:t>
            </a:r>
            <a:r>
              <a:rPr lang="ko-KR" altLang="en-US" dirty="0"/>
              <a:t>실행 상태에서 이전 버튼이 동작하지 않음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000" y="2346350"/>
            <a:ext cx="296784" cy="33840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6736A20-D5C0-67F7-B11A-DF33D88FCCF0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041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45893-09F3-2A55-FC70-888C94A5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1550"/>
            <a:ext cx="2340000" cy="42058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입력 요소를 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"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입력</a:t>
            </a:r>
            <a:r>
              <a:rPr lang="en-US" altLang="ko-KR" dirty="0">
                <a:solidFill>
                  <a:srgbClr val="000000"/>
                </a:solidFill>
                <a:highlight>
                  <a:srgbClr val="FFFFFF"/>
                </a:highlight>
              </a:rPr>
              <a:t>" </a:t>
            </a:r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수단이 아닌 페이지 이동 수단으로 사용해선 안됨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입력 요소를 입력 수단 외 인터페이스 조작으로 사용할 경우 스크린 리더 사용자가 요소를 이해할 수 있는 형태로 제공해야 함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1C561B-2E30-AFE5-404F-A8E7889B3317}"/>
              </a:ext>
            </a:extLst>
          </p:cNvPr>
          <p:cNvSpPr/>
          <p:nvPr/>
        </p:nvSpPr>
        <p:spPr>
          <a:xfrm>
            <a:off x="6107038" y="3234409"/>
            <a:ext cx="2200200" cy="3364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3A15D57-0FBA-6CDB-6977-26CB14D80E77}"/>
              </a:ext>
            </a:extLst>
          </p:cNvPr>
          <p:cNvGrpSpPr/>
          <p:nvPr/>
        </p:nvGrpSpPr>
        <p:grpSpPr>
          <a:xfrm>
            <a:off x="633404" y="3674525"/>
            <a:ext cx="4104304" cy="692718"/>
            <a:chOff x="633404" y="2845589"/>
            <a:chExt cx="4104304" cy="6927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AEB2DC-3CF1-76A6-6562-656955723F1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  <a:endParaRPr lang="ko-KR" altLang="en-US" sz="9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C507A2-F6AD-051F-1839-EEE0DA523BC8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id="mySearchTab1" type="radio" name="MoveTab1" checked="checked" </a:t>
              </a:r>
              <a:r>
                <a:rPr lang="en-US" altLang="ko-KR" sz="8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272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5F92ADC-11EF-B6C1-D69C-3C186DEA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00" y="2346350"/>
            <a:ext cx="2288533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설정 </a:t>
            </a:r>
            <a:r>
              <a:rPr lang="en-US" altLang="ko-KR"/>
              <a:t>&gt; </a:t>
            </a:r>
            <a:r>
              <a:rPr lang="ko-KR" altLang="en-US"/>
              <a:t>공동인증서 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/>
              <a:t>네이티브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18.2. </a:t>
            </a:r>
            <a:r>
              <a:rPr lang="ko-KR" altLang="en-US" dirty="0"/>
              <a:t>부득이하게 기본 사용자 인터페이스 컴포넌트를 사용할 수 없을 시에는 운영체제에서 제공하는 보조 기술을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en-US" altLang="ko-KR"/>
              <a:t>Android </a:t>
            </a:r>
            <a:r>
              <a:rPr lang="ko-KR" altLang="en-US"/>
              <a:t>스크린 리더인 </a:t>
            </a:r>
            <a:r>
              <a:rPr lang="en-US" altLang="ko-KR"/>
              <a:t>TalkBack </a:t>
            </a:r>
            <a:r>
              <a:rPr lang="ko-KR" altLang="en-US"/>
              <a:t>실행 후 진입 시 스크린 리더 프로그램 및 앱이 동작하지 않음</a:t>
            </a:r>
            <a:r>
              <a:rPr lang="en-US" altLang="ko-KR"/>
              <a:t>(* </a:t>
            </a:r>
            <a:r>
              <a:rPr lang="ko-KR" altLang="en-US"/>
              <a:t>뒤로 가기 버튼에 초점 진입 후 멈춤</a:t>
            </a:r>
            <a:r>
              <a:rPr lang="en-US" altLang="ko-KR"/>
              <a:t>)</a:t>
            </a:r>
          </a:p>
          <a:p>
            <a:r>
              <a:rPr lang="ko-KR" altLang="en-US"/>
              <a:t>스크린 리더를 종료하면 정상적인 탐색 가능</a:t>
            </a:r>
            <a:endParaRPr lang="en-US" altLang="ko-KR"/>
          </a:p>
          <a:p>
            <a:r>
              <a:rPr lang="ko-KR" altLang="en-US"/>
              <a:t>네이티브 화면 구성 요소 점검 및 오류 요인 확인 필요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77000" y="2346350"/>
            <a:ext cx="296784" cy="33840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6736A20-D5C0-67F7-B11A-DF33D88FCCF0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7941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0F6C55C-6348-7325-631F-94BBFF4E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74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미디어 속의 </a:t>
            </a:r>
            <a:r>
              <a:rPr lang="ko-KR" altLang="en-US" err="1"/>
              <a:t>온비드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 err="1"/>
              <a:t>온비드영상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https://m.onbid.co.kr/mo/cma/eduprdatamn/onbidTvList.do</a:t>
            </a:r>
            <a:r>
              <a:rPr lang="en-US" altLang="ko-KR" dirty="0"/>
              <a:t> (</a:t>
            </a:r>
            <a:r>
              <a:rPr lang="en-US" altLang="ko-KR" dirty="0" err="1"/>
              <a:t>iframe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137197"/>
          </a:xfrm>
        </p:spPr>
        <p:txBody>
          <a:bodyPr/>
          <a:lstStyle/>
          <a:p>
            <a:r>
              <a:rPr lang="ko-KR" altLang="en-US" dirty="0"/>
              <a:t>스크린 리더 사용자가 입력서식의 용도를 확인할 수 있도록 </a:t>
            </a:r>
            <a:r>
              <a:rPr lang="en-US" altLang="ko-KR" dirty="0"/>
              <a:t>&lt;label&gt;, title, aria-label, aria-</a:t>
            </a:r>
            <a:r>
              <a:rPr lang="en-US" altLang="ko-KR" dirty="0" err="1"/>
              <a:t>labelledby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가지 방식을 이용하여 이름을 제공해야 함</a:t>
            </a:r>
            <a:endParaRPr lang="en-US" altLang="ko-KR" dirty="0"/>
          </a:p>
          <a:p>
            <a:r>
              <a:rPr lang="ko-KR" altLang="en-US" dirty="0"/>
              <a:t>공통 오류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미디어 속의 </a:t>
            </a:r>
            <a:r>
              <a:rPr lang="ko-KR" altLang="en-US" dirty="0" err="1"/>
              <a:t>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 err="1"/>
              <a:t>홍보콘텐츠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</a:t>
            </a:r>
            <a:r>
              <a:rPr lang="ko-KR" altLang="en-US" dirty="0"/>
              <a:t>기획전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FAQ</a:t>
            </a:r>
            <a:br>
              <a:rPr lang="en-US" altLang="ko-KR" dirty="0"/>
            </a:br>
            <a:r>
              <a:rPr lang="ko-KR" altLang="en-US" dirty="0"/>
              <a:t>입찰결과 </a:t>
            </a:r>
            <a:r>
              <a:rPr lang="en-US" altLang="ko-KR" dirty="0"/>
              <a:t>&gt; </a:t>
            </a:r>
            <a:r>
              <a:rPr lang="ko-KR" altLang="en-US" dirty="0"/>
              <a:t>물건입찰결과 조회</a:t>
            </a:r>
            <a:br>
              <a:rPr lang="en-US" altLang="ko-KR" dirty="0"/>
            </a:br>
            <a:r>
              <a:rPr lang="ko-KR" altLang="en-US" dirty="0"/>
              <a:t>모의입찰 </a:t>
            </a:r>
            <a:r>
              <a:rPr lang="en-US" altLang="ko-KR" dirty="0"/>
              <a:t>&gt; </a:t>
            </a:r>
            <a:r>
              <a:rPr lang="ko-KR" altLang="en-US" dirty="0"/>
              <a:t>입찰내역관리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646134" y="5916236"/>
            <a:ext cx="1232946" cy="303127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509000"/>
            <a:ext cx="4104304" cy="1370019"/>
            <a:chOff x="633404" y="2845589"/>
            <a:chExt cx="4104304" cy="13700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15881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class="footer-nav-pagination"&gt;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&lt;select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aria-label="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페이지 이동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class="footer-nav-pagination-select"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pagingSelect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 &lt;option value="0"&gt;1/2&lt;/option&gt;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 &lt;option value="10"&gt;2/2&lt;/option&gt;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&lt;/select&gt;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72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A7AF66-3D02-17E2-A413-7092AF6B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000" y="2553870"/>
            <a:ext cx="2064466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5A8BF8-229F-1C33-B52C-2BB9158AC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59" y="2548374"/>
            <a:ext cx="2064467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미디어 속의 </a:t>
            </a:r>
            <a:r>
              <a:rPr lang="ko-KR" altLang="en-US" err="1"/>
              <a:t>온비드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 err="1"/>
              <a:t>온비드영상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4"/>
              </a:rPr>
              <a:t>https://m.onbid.co.kr/mo/cma/eduprdatamn/onbidTvList.do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초점은 사용자가 예측할 수 있도록 논리적인 순서로 이동해야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952531"/>
          </a:xfrm>
        </p:spPr>
        <p:txBody>
          <a:bodyPr/>
          <a:lstStyle/>
          <a:p>
            <a:r>
              <a:rPr lang="ko-KR" altLang="en-US" dirty="0"/>
              <a:t>페이지 이동 기능 실행 이후 초점이 페이지 본문으로 진입할 수 있도록 해야 함</a:t>
            </a:r>
            <a:endParaRPr lang="en-US" altLang="ko-KR" dirty="0"/>
          </a:p>
          <a:p>
            <a:r>
              <a:rPr lang="ko-KR" altLang="en-US" dirty="0"/>
              <a:t>공통 오류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미디어 속의 </a:t>
            </a:r>
            <a:r>
              <a:rPr lang="ko-KR" altLang="en-US" dirty="0" err="1"/>
              <a:t>온비드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 err="1"/>
              <a:t>홍보콘텐츠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</a:t>
            </a:r>
            <a:r>
              <a:rPr lang="ko-KR" altLang="en-US" dirty="0"/>
              <a:t>기획전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FAQ</a:t>
            </a:r>
            <a:br>
              <a:rPr lang="en-US" altLang="ko-KR" dirty="0"/>
            </a:br>
            <a:r>
              <a:rPr lang="ko-KR" altLang="en-US" dirty="0"/>
              <a:t>입찰결과 </a:t>
            </a:r>
            <a:r>
              <a:rPr lang="en-US" altLang="ko-KR" dirty="0"/>
              <a:t>&gt; </a:t>
            </a:r>
            <a:r>
              <a:rPr lang="ko-KR" altLang="en-US" dirty="0"/>
              <a:t>물건입찰결과 조회</a:t>
            </a:r>
            <a:br>
              <a:rPr lang="en-US" altLang="ko-KR" dirty="0"/>
            </a:br>
            <a:r>
              <a:rPr lang="ko-KR" altLang="en-US" dirty="0"/>
              <a:t>모의입찰 </a:t>
            </a:r>
            <a:r>
              <a:rPr lang="en-US" altLang="ko-KR" dirty="0"/>
              <a:t>&gt; </a:t>
            </a:r>
            <a:r>
              <a:rPr lang="ko-KR" altLang="en-US" dirty="0"/>
              <a:t>입찰내역관리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91F35-F010-639B-17C3-F61D83FF21C6}"/>
              </a:ext>
            </a:extLst>
          </p:cNvPr>
          <p:cNvSpPr/>
          <p:nvPr/>
        </p:nvSpPr>
        <p:spPr>
          <a:xfrm>
            <a:off x="5670072" y="5782878"/>
            <a:ext cx="1140044" cy="23980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2D40064-2317-A3DE-6986-1B219DE69C3A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CCD182-CCF8-9206-4A4A-1DB45301A9D7}"/>
              </a:ext>
            </a:extLst>
          </p:cNvPr>
          <p:cNvSpPr/>
          <p:nvPr/>
        </p:nvSpPr>
        <p:spPr>
          <a:xfrm>
            <a:off x="7309057" y="2892270"/>
            <a:ext cx="2084409" cy="3328103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345B84B-60AF-DD99-CCCF-B7FD4F47CB6A}"/>
              </a:ext>
            </a:extLst>
          </p:cNvPr>
          <p:cNvCxnSpPr>
            <a:cxnSpLocks/>
          </p:cNvCxnSpPr>
          <p:nvPr/>
        </p:nvCxnSpPr>
        <p:spPr>
          <a:xfrm flipV="1">
            <a:off x="6751925" y="3736176"/>
            <a:ext cx="540000" cy="2052000"/>
          </a:xfrm>
          <a:prstGeom prst="bentConnector3">
            <a:avLst>
              <a:gd name="adj1" fmla="val 1013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344F0F-5132-FD59-4D8D-71D26C9C1040}"/>
              </a:ext>
            </a:extLst>
          </p:cNvPr>
          <p:cNvSpPr/>
          <p:nvPr/>
        </p:nvSpPr>
        <p:spPr>
          <a:xfrm>
            <a:off x="5308003" y="5784065"/>
            <a:ext cx="270063" cy="237427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AA9BF3-5FEB-F16A-2D99-F00FC75FA6D3}"/>
              </a:ext>
            </a:extLst>
          </p:cNvPr>
          <p:cNvSpPr/>
          <p:nvPr/>
        </p:nvSpPr>
        <p:spPr>
          <a:xfrm>
            <a:off x="6903255" y="5784065"/>
            <a:ext cx="259526" cy="237427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024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8CD1A63-1F3A-EE0B-C707-659ED682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42" y="2310357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미디어 속의 </a:t>
            </a:r>
            <a:r>
              <a:rPr lang="ko-KR" altLang="en-US" err="1"/>
              <a:t>온비드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 err="1"/>
              <a:t>홍보콘텐츠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https://m.onbid.co.kr/mo/cma/eduprdatamn/prContentsDetail.do</a:t>
            </a:r>
            <a:r>
              <a:rPr lang="en-US" altLang="ko-KR" dirty="0"/>
              <a:t> (</a:t>
            </a:r>
            <a:r>
              <a:rPr lang="en-US" altLang="ko-KR" dirty="0" err="1"/>
              <a:t>iframe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9202"/>
          </a:xfrm>
        </p:spPr>
        <p:txBody>
          <a:bodyPr/>
          <a:lstStyle/>
          <a:p>
            <a:r>
              <a:rPr lang="ko-KR" altLang="en-US" dirty="0"/>
              <a:t>이미지가 전달하고자 하는 정보와 동등한 수준의 설명을 대체 텍스트로 제공해야 함</a:t>
            </a:r>
            <a:endParaRPr lang="en-US" altLang="ko-KR" dirty="0"/>
          </a:p>
          <a:p>
            <a:r>
              <a:rPr lang="ko-KR" altLang="en-US" dirty="0"/>
              <a:t>개선 방안을 확인하여 동일 메뉴 내에 다른 이미지들도 모두 수정해야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321001" y="2709527"/>
            <a:ext cx="1872000" cy="363282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670775"/>
            <a:ext cx="4104304" cy="1505441"/>
            <a:chOff x="633404" y="2845589"/>
            <a:chExt cx="4104304" cy="1505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29423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전라북도 익산시 송학동 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385-145(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매각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), 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물건번호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: 2012-111667-957, </a:t>
              </a:r>
              <a:r>
                <a:rPr lang="ko-KR" altLang="en-US" sz="800" b="1" err="1">
                  <a:solidFill>
                    <a:schemeClr val="accent1"/>
                  </a:solidFill>
                  <a:latin typeface="+mn-ea"/>
                </a:rPr>
                <a:t>최저입찰가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: 28,128,000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원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입찰 마감예정일자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: 2023-04-12 17:00, 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주의사항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: 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현장사진 및 항공사진 등은 참고용으로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입찰 참가 전 반드시 현장 및 관련 공부 확인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cmm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downloadEContent.do?eContentUrl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=L2VDb250ZW50L2h0bWxFZGl0b3IvMjAyMy8wNDA1LzIwMjMwNDA1MDQwNTQxNDMyLnBuZw==" style="width: 800px; height: 800px;"&gt;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...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00D9C8-8EDB-EDB4-99FD-7C9A5E6D69B8}"/>
              </a:ext>
            </a:extLst>
          </p:cNvPr>
          <p:cNvGrpSpPr/>
          <p:nvPr/>
        </p:nvGrpSpPr>
        <p:grpSpPr>
          <a:xfrm>
            <a:off x="633404" y="3181413"/>
            <a:ext cx="4104304" cy="1234405"/>
            <a:chOff x="633404" y="2845589"/>
            <a:chExt cx="4104304" cy="12344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BF4386-29AB-9DF6-5CB5-A6ECE49FA3B5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40A30D-23C2-E8A9-2EB3-9F83016B4108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전라북도 익산시 송학동 </a:t>
              </a:r>
              <a:r>
                <a:rPr lang="en-US" altLang="ko-KR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385-145(</a:t>
              </a:r>
              <a:r>
                <a:rPr lang="ko-KR" altLang="en-US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매각</a:t>
              </a:r>
              <a:r>
                <a:rPr lang="en-US" altLang="ko-KR" sz="800" b="1">
                  <a:solidFill>
                    <a:srgbClr val="C00000"/>
                  </a:solidFill>
                  <a:latin typeface="Consolas" panose="020B0609020204030204" pitchFamily="49" charset="0"/>
                </a:rPr>
                <a:t>)"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cmm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downloadEContent.do?eContentUrl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=L2VDb250ZW50L2h0bWxFZGl0b3IvMjAyMy8wNDA1LzIwMjMwNDA1MDQwNTQxNDMyLnBuZw==" style="width: 800px; height: 800px;"&gt;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0429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B64242C-2955-53D1-6011-DBECD3D3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568" y="2424310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공지사항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https://m.onbid.co.kr/mo/cma/noticemn/noticeList.do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/>
              <a:t>1.1 </a:t>
            </a:r>
            <a:r>
              <a:rPr lang="ko-KR" altLang="en-US" b="1" dirty="0"/>
              <a:t>텍스트 아닌 콘텐츠에 대한 대체 텍스트는 그 의미나 기능을 동등한 수준으로 짧고 명확하게 제공해야 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557825"/>
          </a:xfrm>
        </p:spPr>
        <p:txBody>
          <a:bodyPr/>
          <a:lstStyle/>
          <a:p>
            <a:r>
              <a:rPr lang="ko-KR" altLang="en-US" dirty="0"/>
              <a:t>사용자와의 상호작용에 따라 상태가 변경되는 컨트롤 요소의 상태 정보를 시각적으로만 구분함</a:t>
            </a:r>
            <a:endParaRPr lang="en-US" altLang="ko-KR" dirty="0"/>
          </a:p>
          <a:p>
            <a:r>
              <a:rPr lang="ko-KR" altLang="en-US" dirty="0"/>
              <a:t>스크린 리더가 접근할 수 있는 형태로 요소의 상태에 관한 부가 설명을 제공해야 함</a:t>
            </a:r>
            <a:endParaRPr lang="en-US" altLang="ko-KR" dirty="0"/>
          </a:p>
          <a:p>
            <a:r>
              <a:rPr lang="ko-KR" altLang="en-US" dirty="0"/>
              <a:t>공통 오류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</a:t>
            </a:r>
            <a:r>
              <a:rPr lang="ko-KR" altLang="en-US" dirty="0"/>
              <a:t>이벤트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</a:t>
            </a:r>
            <a:r>
              <a:rPr lang="ko-KR" altLang="en-US" dirty="0"/>
              <a:t>이용안내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</a:t>
            </a:r>
            <a:r>
              <a:rPr lang="ko-KR" altLang="en-US" dirty="0"/>
              <a:t>교육안내 및 참가신청</a:t>
            </a:r>
            <a:br>
              <a:rPr lang="en-US" altLang="ko-KR" dirty="0"/>
            </a:br>
            <a:r>
              <a:rPr lang="ko-KR" altLang="en-US" dirty="0"/>
              <a:t>정부재산정보공개 </a:t>
            </a:r>
            <a:r>
              <a:rPr lang="en-US" altLang="ko-KR" dirty="0"/>
              <a:t>&gt; </a:t>
            </a:r>
            <a:r>
              <a:rPr lang="ko-KR" altLang="en-US" dirty="0"/>
              <a:t>국유</a:t>
            </a:r>
            <a:r>
              <a:rPr lang="en-US" altLang="ko-KR" dirty="0"/>
              <a:t>/</a:t>
            </a:r>
            <a:r>
              <a:rPr lang="ko-KR" altLang="en-US" dirty="0"/>
              <a:t>공유재산안내</a:t>
            </a:r>
            <a:br>
              <a:rPr lang="en-US" altLang="ko-KR" dirty="0"/>
            </a:br>
            <a:r>
              <a:rPr lang="ko-KR" altLang="en-US" dirty="0"/>
              <a:t>테마물건 </a:t>
            </a:r>
            <a:r>
              <a:rPr lang="en-US" altLang="ko-KR" dirty="0"/>
              <a:t>&gt; </a:t>
            </a:r>
            <a:r>
              <a:rPr lang="ko-KR" altLang="en-US" dirty="0"/>
              <a:t>부동산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22960" y="2826695"/>
            <a:ext cx="2266866" cy="33840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736522"/>
            <a:ext cx="4104304" cy="1098983"/>
            <a:chOff x="633404" y="2845589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class="col-6"&gt;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&lt;h2 class="tab-title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-tab-title js-tab-title-1 on" role="tab"&gt;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="#" 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title=“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”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온비드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공지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&lt;/h2&gt;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1664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0A3D63-B1AF-521B-4D92-A4D449837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00" y="2366743"/>
            <a:ext cx="2271733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공지사항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https://m.onbid.co.kr/mo/cma/noticemn/noticeList.do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3278"/>
          </a:xfrm>
        </p:spPr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(#AAAAAA)</a:t>
            </a:r>
            <a:r>
              <a:rPr lang="ko-KR" altLang="en-US" dirty="0"/>
              <a:t>와 배경</a:t>
            </a:r>
            <a:r>
              <a:rPr lang="en-US" altLang="ko-KR" dirty="0"/>
              <a:t>(#EEEEEF) </a:t>
            </a:r>
            <a:r>
              <a:rPr lang="ko-KR" altLang="en-US" dirty="0"/>
              <a:t>간 명도대비가 </a:t>
            </a:r>
            <a:r>
              <a:rPr lang="en-US" altLang="ko-KR" dirty="0"/>
              <a:t>2:1</a:t>
            </a:r>
            <a:r>
              <a:rPr lang="ko-KR" altLang="en-US" dirty="0"/>
              <a:t>로 최소 명도대비 기준을 충족하지 않음</a:t>
            </a:r>
            <a:endParaRPr lang="en-US" altLang="ko-KR" dirty="0"/>
          </a:p>
          <a:p>
            <a:r>
              <a:rPr lang="ko-KR" altLang="en-US" dirty="0"/>
              <a:t>명도대비 기준을 충족하도록 텍스트 색상을 변경해야 함</a:t>
            </a:r>
            <a:endParaRPr lang="en-US" altLang="ko-KR" dirty="0"/>
          </a:p>
          <a:p>
            <a:r>
              <a:rPr lang="ko-KR" altLang="en-US" dirty="0"/>
              <a:t>공통 오류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용어사전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FAQ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395815" y="3188061"/>
            <a:ext cx="645185" cy="231009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4BA8F2-F145-3C5F-BD9B-C9052AB4AB57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5448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46A603D-222D-C934-66F3-A4D409B2F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60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공지사항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https://m.onbid.co.kr/mo/cma/noticemn/noticeDetail.do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240"/>
          </a:xfrm>
        </p:spPr>
        <p:txBody>
          <a:bodyPr/>
          <a:lstStyle/>
          <a:p>
            <a:r>
              <a:rPr lang="ko-KR" altLang="en-US" dirty="0"/>
              <a:t>상호 작용이 가능한 요소는 </a:t>
            </a:r>
            <a:r>
              <a:rPr lang="en-US" altLang="ko-KR" dirty="0"/>
              <a:t>&lt;button&gt; </a:t>
            </a:r>
            <a:r>
              <a:rPr lang="ko-KR" altLang="en-US" dirty="0"/>
              <a:t>요소로 제공해야 함</a:t>
            </a:r>
            <a:endParaRPr lang="en-US" altLang="ko-KR" dirty="0"/>
          </a:p>
          <a:p>
            <a:r>
              <a:rPr lang="ko-KR" altLang="en-US" dirty="0"/>
              <a:t>요소 자체를 </a:t>
            </a:r>
            <a:r>
              <a:rPr lang="en-US" altLang="ko-KR" dirty="0"/>
              <a:t>&lt;button&gt;</a:t>
            </a:r>
            <a:r>
              <a:rPr lang="ko-KR" altLang="en-US" dirty="0"/>
              <a:t>으로 변경하거나 역할</a:t>
            </a:r>
            <a:r>
              <a:rPr lang="en-US" altLang="ko-KR" dirty="0"/>
              <a:t>(role)</a:t>
            </a:r>
            <a:r>
              <a:rPr lang="ko-KR" altLang="en-US" dirty="0"/>
              <a:t>을 </a:t>
            </a:r>
            <a:r>
              <a:rPr lang="en-US" altLang="ko-KR" dirty="0"/>
              <a:t>button</a:t>
            </a:r>
            <a:r>
              <a:rPr lang="ko-KR" altLang="en-US" dirty="0"/>
              <a:t>으로 변경하여 개선</a:t>
            </a: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버튼 실행 시 발생되는 상호 작용에 대한 안내 문구를 제공해야 함</a:t>
            </a:r>
            <a:endParaRPr lang="en-US" altLang="ko-KR" dirty="0"/>
          </a:p>
          <a:p>
            <a:r>
              <a:rPr lang="ko-KR" altLang="en-US" dirty="0"/>
              <a:t>공통 오류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고객센터 </a:t>
            </a:r>
            <a:r>
              <a:rPr lang="en-US" altLang="ko-KR" dirty="0"/>
              <a:t>&gt; </a:t>
            </a:r>
            <a:r>
              <a:rPr lang="ko-KR" altLang="en-US" dirty="0"/>
              <a:t>기획전 </a:t>
            </a:r>
            <a:r>
              <a:rPr lang="en-US" altLang="ko-KR" dirty="0"/>
              <a:t>&gt; </a:t>
            </a:r>
            <a:r>
              <a:rPr lang="ko-KR" altLang="en-US" dirty="0"/>
              <a:t>상세 </a:t>
            </a:r>
            <a:r>
              <a:rPr lang="en-US" altLang="ko-KR" dirty="0"/>
              <a:t>&gt; </a:t>
            </a:r>
            <a:r>
              <a:rPr lang="ko-KR" altLang="en-US" dirty="0"/>
              <a:t>공고정보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49000" y="5093408"/>
            <a:ext cx="2016000" cy="33840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188386"/>
            <a:ext cx="4104304" cy="1235110"/>
            <a:chOff x="633404" y="2845589"/>
            <a:chExt cx="4104304" cy="1235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02390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&lt;li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다운로드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class="list-group-item" id="0_url“ onclick="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fileConverting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(15193935,5,90614,'(2024)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온비드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공매 배달강좌 일정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(24.7.11.) 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홈페이지 게시용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(2).pdf')"&gt; 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&lt;span class="view-attachments-file"&gt;(2024) 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온비드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공매 배달강좌 일정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(24.7.11.) 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홈페이지 게시용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(2).pdf(88.49 KB)&lt;/span&gt;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&lt;/li&gt;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7051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A116200-04CA-EB99-6A3F-E9B1C712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227" y="2357086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공지사항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https://m.onbid.co.kr/mo/cma/noticemn/noticeDetail.do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 dirty="0"/>
              <a:t>이미지가 전달하고자 하는 정보와 동등한 수준의 설명을 대체 텍스트로 제공해야 함</a:t>
            </a:r>
            <a:endParaRPr lang="en-US" altLang="ko-KR" dirty="0"/>
          </a:p>
          <a:p>
            <a:r>
              <a:rPr lang="ko-KR" altLang="en-US" dirty="0"/>
              <a:t>이미지에 표현되어 있는 정보가 복잡한 경우</a:t>
            </a:r>
            <a:r>
              <a:rPr lang="en-US" altLang="ko-KR" dirty="0"/>
              <a:t>, IR </a:t>
            </a:r>
            <a:r>
              <a:rPr lang="ko-KR" altLang="en-US" dirty="0"/>
              <a:t>기법으로 대체 텍스트</a:t>
            </a:r>
            <a:r>
              <a:rPr lang="en-US" altLang="ko-KR" dirty="0"/>
              <a:t>(</a:t>
            </a:r>
            <a:r>
              <a:rPr lang="ko-KR" altLang="en-US" dirty="0"/>
              <a:t>숨김 텍스트</a:t>
            </a:r>
            <a:r>
              <a:rPr lang="en-US" altLang="ko-KR" dirty="0"/>
              <a:t>)</a:t>
            </a:r>
            <a:r>
              <a:rPr lang="ko-KR" altLang="en-US" dirty="0"/>
              <a:t>를 제공하는 것이 바람직함</a:t>
            </a:r>
            <a:endParaRPr lang="en-US" altLang="ko-KR" dirty="0"/>
          </a:p>
          <a:p>
            <a:r>
              <a:rPr lang="ko-KR" altLang="en-US" dirty="0"/>
              <a:t>공지사항 내 제공 이미지 공통 오류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393000" y="4034685"/>
            <a:ext cx="1800000" cy="237839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98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022AB07-C010-2A18-B58D-382B2124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89" y="2415537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https://m.onbid.co.kr/mo/dsa/dsmn/planningPlmn.do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4496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접근할 수 있는 형태로 요소의 상태에 관한 부가 설명을 제공해야 함</a:t>
            </a:r>
            <a:endParaRPr lang="en-US" altLang="ko-KR"/>
          </a:p>
          <a:p>
            <a:r>
              <a:rPr lang="ko-KR" altLang="en-US"/>
              <a:t>공통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이벤트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22960" y="5083885"/>
            <a:ext cx="2266866" cy="33840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990893"/>
            <a:ext cx="4104304" cy="1098983"/>
            <a:chOff x="633404" y="2845589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class="col-6"&gt;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&lt;h2 class="tab-title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-tab-title js-tab-title-1 on" role="tab"&gt;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="#" 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title=“</a:t>
              </a:r>
              <a:r>
                <a:rPr lang="ko-KR" altLang="en-US" sz="800" b="1">
                  <a:solidFill>
                    <a:schemeClr val="accent1"/>
                  </a:solidFill>
                  <a:latin typeface="+mn-ea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+mn-ea"/>
                </a:rPr>
                <a:t>”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온비드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공지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&lt;/h2&gt;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1221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63DD5B-022C-93C3-B077-CC782672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89" y="2415537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공통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https://m.onbid.co.kr/mo/dsa/dsmn/planningPlmn.do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7984"/>
          </a:xfrm>
        </p:spPr>
        <p:txBody>
          <a:bodyPr/>
          <a:lstStyle/>
          <a:p>
            <a:r>
              <a:rPr lang="ko-KR" altLang="en-US" dirty="0"/>
              <a:t>컨트롤 요소 실행 시</a:t>
            </a:r>
            <a:r>
              <a:rPr lang="en-US" altLang="ko-KR" dirty="0"/>
              <a:t> </a:t>
            </a:r>
            <a:r>
              <a:rPr lang="ko-KR" altLang="en-US" dirty="0"/>
              <a:t>애플리케이션 내부에서 페이지가 전환되어 사용자가 기존 페이지를 탐색하는데 어려움이 있음</a:t>
            </a:r>
            <a:endParaRPr lang="en-US" altLang="ko-KR" dirty="0"/>
          </a:p>
          <a:p>
            <a:r>
              <a:rPr lang="ko-KR" altLang="en-US" dirty="0"/>
              <a:t>해당 기능이 애플리케이션 외부 브라우저에서 열리도록 수정해야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19182" y="4362513"/>
            <a:ext cx="1381192" cy="39292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DCDA409-6942-DF28-34EE-5A718BB36F51}"/>
              </a:ext>
            </a:extLst>
          </p:cNvPr>
          <p:cNvSpPr/>
          <p:nvPr/>
        </p:nvSpPr>
        <p:spPr>
          <a:xfrm>
            <a:off x="8739440" y="418309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837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3B5C8B-2840-A4B1-7B76-0B54B963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38" y="2241550"/>
            <a:ext cx="2340000" cy="420588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전체메뉴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https://m.onbid.co.kr/mo/smartonbidmain/main.do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  <a:r>
              <a:rPr lang="en-US" altLang="ko-KR" dirty="0"/>
              <a:t>(</a:t>
            </a:r>
            <a:r>
              <a:rPr lang="ko-KR" altLang="en-US" dirty="0"/>
              <a:t>스크린 리더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  <a:highlight>
                  <a:srgbClr val="FFFFFF"/>
                </a:highlight>
              </a:rPr>
              <a:t>스크린 리더를 활성화 한 상태에서 실행 시 기능이 실행되지 않음</a:t>
            </a:r>
            <a:endParaRPr lang="en-US" altLang="ko-KR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1C561B-2E30-AFE5-404F-A8E7889B3317}"/>
              </a:ext>
            </a:extLst>
          </p:cNvPr>
          <p:cNvSpPr/>
          <p:nvPr/>
        </p:nvSpPr>
        <p:spPr>
          <a:xfrm>
            <a:off x="6107038" y="3234409"/>
            <a:ext cx="2200200" cy="3364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478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63DD5B-022C-93C3-B077-CC782672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389" y="2415537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공지사항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https://m.onbid.co.kr/mo/dsa/dsmn/planningPlmn.do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16. (</a:t>
            </a:r>
            <a:r>
              <a:rPr lang="ko-KR" altLang="en-US" dirty="0"/>
              <a:t>예측가능성</a:t>
            </a:r>
            <a:r>
              <a:rPr lang="en-US" altLang="ko-KR" dirty="0"/>
              <a:t>) </a:t>
            </a:r>
            <a:r>
              <a:rPr lang="ko-KR" altLang="en-US" dirty="0"/>
              <a:t>사용자가 의도하지 않은 화면 전환이나 이벤트 등이 실행되는 경우 사용자가 이해할 수 있는 방법으로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16.1. </a:t>
            </a:r>
            <a:r>
              <a:rPr lang="ko-KR" altLang="en-US" dirty="0"/>
              <a:t>화면이 전환되거나 팝업과 같은 이벤트가 실행되는 경우 이를 예측할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022"/>
          </a:xfrm>
        </p:spPr>
        <p:txBody>
          <a:bodyPr/>
          <a:lstStyle/>
          <a:p>
            <a:r>
              <a:rPr lang="ko-KR" altLang="en-US" dirty="0"/>
              <a:t>새 창을 실행시키는 컨트롤 요소에는 </a:t>
            </a:r>
            <a:r>
              <a:rPr lang="en-US" altLang="ko-KR" dirty="0"/>
              <a:t>title </a:t>
            </a:r>
            <a:r>
              <a:rPr lang="ko-KR" altLang="en-US" dirty="0"/>
              <a:t>속성을 활용하여 동작 방식에 관한 정보를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19182" y="4362513"/>
            <a:ext cx="1381192" cy="39292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CD01EB0-D8BF-6862-E6E4-516B4C6766C6}"/>
              </a:ext>
            </a:extLst>
          </p:cNvPr>
          <p:cNvGrpSpPr/>
          <p:nvPr/>
        </p:nvGrpSpPr>
        <p:grpSpPr>
          <a:xfrm>
            <a:off x="633100" y="3990893"/>
            <a:ext cx="4104304" cy="1505441"/>
            <a:chOff x="633404" y="2845589"/>
            <a:chExt cx="4104304" cy="15054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7C03F8-E7B5-E547-29BE-E5A7F0B6A300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202CE37-99E8-A23E-D19D-065172144AC8}"/>
                </a:ext>
              </a:extLst>
            </p:cNvPr>
            <p:cNvSpPr/>
            <p:nvPr/>
          </p:nvSpPr>
          <p:spPr>
            <a:xfrm>
              <a:off x="633404" y="3056792"/>
              <a:ext cx="4104000" cy="129423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&lt;span style="font-size: 14px;"&gt;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&lt;a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새 창 열림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target="_blank"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="https://www.kdic.or.kr/k-assets/frt/biz/bbs/selectBoardList.do?bbsId=BBSMSTR_000000000006"&gt;&lt;strong&gt;&lt;font color="#0066cc"&gt;https://www.kdic.or.kr/k-assets/frt/biz/bbs/selectBoardList.do?bbsId=BBSMSTR_000000000006&lt;/font&gt;&lt;/strong&gt;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&lt;/span&gt;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7577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https://m.onbid.co.kr/mo/dsa/dsmn/planningPlmn.do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7.1. </a:t>
            </a:r>
            <a:r>
              <a:rPr lang="ko-KR" altLang="en-US" dirty="0"/>
              <a:t>초점은 사용자가 예측할 수 있도록 논리적인 순서로 이동해야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dirty="0"/>
              <a:t>탭 선택 시 초점은 선택한 탭에 위치해야 함</a:t>
            </a:r>
            <a:r>
              <a:rPr lang="en-US" altLang="ko-KR" dirty="0"/>
              <a:t>(</a:t>
            </a:r>
            <a:r>
              <a:rPr lang="ko-KR" altLang="en-US" dirty="0"/>
              <a:t>현재는 탭 선택 시 초점이 초기화되어 처음부터 다시 탐색해야 함</a:t>
            </a:r>
            <a:r>
              <a:rPr lang="en-US" altLang="ko-KR" dirty="0"/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6D5B7B-37DF-C30B-C44E-72CB8A15E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86" y="2551112"/>
            <a:ext cx="2064467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C78F54-A0F8-A79C-0FEB-F45CE64F6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000" y="2547514"/>
            <a:ext cx="2064468" cy="367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E1ECFC-C71E-952E-7546-D1880A07A547}"/>
              </a:ext>
            </a:extLst>
          </p:cNvPr>
          <p:cNvSpPr/>
          <p:nvPr/>
        </p:nvSpPr>
        <p:spPr>
          <a:xfrm>
            <a:off x="6116652" y="4965196"/>
            <a:ext cx="1053901" cy="335804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11F92A-8363-BCD5-4945-95B69481A497}"/>
              </a:ext>
            </a:extLst>
          </p:cNvPr>
          <p:cNvSpPr/>
          <p:nvPr/>
        </p:nvSpPr>
        <p:spPr>
          <a:xfrm>
            <a:off x="7256697" y="4175793"/>
            <a:ext cx="2064467" cy="2033442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5E61A16-74EF-1C1E-66AF-189BB1AAAE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06183" y="4309759"/>
            <a:ext cx="720000" cy="576000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FF6C0007-5643-E03D-8B8D-836BBC1F37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199"/>
            <a:ext cx="8224519" cy="208800"/>
          </a:xfrm>
        </p:spPr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</p:spTree>
    <p:extLst>
      <p:ext uri="{BB962C8B-B14F-4D97-AF65-F5344CB8AC3E}">
        <p14:creationId xmlns:p14="http://schemas.microsoft.com/office/powerpoint/2010/main" val="34210037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https://m.onbid.co.kr/mo/paa/plnm/plnmInfo.do</a:t>
            </a:r>
            <a:r>
              <a:rPr lang="en-US" altLang="ko-KR"/>
              <a:t> (iframe)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1BAE53-8151-0CE4-A5CC-0C93032D3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000" y="2370470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999C865F-4AE8-3BA2-E85A-563314641D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556" y="1225704"/>
            <a:ext cx="8224519" cy="208800"/>
          </a:xfrm>
        </p:spPr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896BDDCB-209B-14B6-E7C1-6DE88B7C86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556" y="1434504"/>
            <a:ext cx="6613524" cy="338400"/>
          </a:xfrm>
        </p:spPr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B3585674-6A27-22DB-1A30-9F81C0FE1B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7984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(#AFAFAF)</a:t>
            </a:r>
            <a:r>
              <a:rPr lang="ko-KR" altLang="en-US"/>
              <a:t>와 배경</a:t>
            </a:r>
            <a:r>
              <a:rPr lang="en-US" altLang="ko-KR"/>
              <a:t>(#EFF2F9) </a:t>
            </a:r>
            <a:r>
              <a:rPr lang="ko-KR" altLang="en-US"/>
              <a:t>간 명도대비가 </a:t>
            </a:r>
            <a:r>
              <a:rPr lang="en-US" altLang="ko-KR"/>
              <a:t>2:1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0E0B2A-C64C-9C19-F7E4-F3348C253B1B}"/>
              </a:ext>
            </a:extLst>
          </p:cNvPr>
          <p:cNvSpPr/>
          <p:nvPr/>
        </p:nvSpPr>
        <p:spPr>
          <a:xfrm>
            <a:off x="6861810" y="3789000"/>
            <a:ext cx="1726056" cy="33840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C061F94-7ED9-C0D5-AEA3-F54B2AAADB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199"/>
            <a:ext cx="8224519" cy="208800"/>
          </a:xfrm>
        </p:spPr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 </a:t>
            </a:r>
            <a:r>
              <a:rPr lang="en-US" altLang="ko-KR"/>
              <a:t>&gt; </a:t>
            </a:r>
            <a:r>
              <a:rPr lang="ko-KR" altLang="en-US"/>
              <a:t>공고정보</a:t>
            </a:r>
          </a:p>
        </p:txBody>
      </p:sp>
    </p:spTree>
    <p:extLst>
      <p:ext uri="{BB962C8B-B14F-4D97-AF65-F5344CB8AC3E}">
        <p14:creationId xmlns:p14="http://schemas.microsoft.com/office/powerpoint/2010/main" val="17460990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https://m.onbid.co.kr/mo/paa/plnm/plnmInfo.do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7. (</a:t>
            </a:r>
            <a:r>
              <a:rPr lang="ko-KR" altLang="en-US" dirty="0"/>
              <a:t>초점</a:t>
            </a:r>
            <a:r>
              <a:rPr lang="en-US" altLang="ko-KR" dirty="0"/>
              <a:t>) </a:t>
            </a:r>
            <a:r>
              <a:rPr lang="ko-KR" altLang="en-US" dirty="0"/>
              <a:t>의미나 기능을 갖는 모든 사용자 인터페이스 컴포넌트에는 초점</a:t>
            </a:r>
            <a:r>
              <a:rPr lang="en-US" altLang="ko-KR" dirty="0"/>
              <a:t>(focus)</a:t>
            </a:r>
            <a:r>
              <a:rPr lang="ko-KR" altLang="en-US" dirty="0"/>
              <a:t>이 적용되고</a:t>
            </a:r>
            <a:r>
              <a:rPr lang="en-US" altLang="ko-KR" dirty="0"/>
              <a:t>, </a:t>
            </a:r>
            <a:r>
              <a:rPr lang="ko-KR" altLang="en-US" dirty="0"/>
              <a:t>초점은 논리적인 순서로 이동되어야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7.3. </a:t>
            </a:r>
            <a:r>
              <a:rPr lang="ko-KR" altLang="en-US" dirty="0"/>
              <a:t>표시되는 초점의 영역은 콘텐츠의 위치와 크기가 맞도록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8574"/>
          </a:xfrm>
        </p:spPr>
        <p:txBody>
          <a:bodyPr/>
          <a:lstStyle/>
          <a:p>
            <a:r>
              <a:rPr lang="ko-KR" altLang="en-US"/>
              <a:t>컨트롤 요소에 진입한 초점을 시각적으로 명확하게 확인할 수 없음</a:t>
            </a:r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144F58-99C0-4E37-579E-ED76A7C7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000" y="2370470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E836AF-B43C-7BF9-E868-E8D2EFD6EBBE}"/>
              </a:ext>
            </a:extLst>
          </p:cNvPr>
          <p:cNvSpPr/>
          <p:nvPr/>
        </p:nvSpPr>
        <p:spPr>
          <a:xfrm>
            <a:off x="6320696" y="3789000"/>
            <a:ext cx="2267170" cy="338401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07AEB18D-9476-65F5-DC18-64B8E059E6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199"/>
            <a:ext cx="8224519" cy="208800"/>
          </a:xfrm>
        </p:spPr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 </a:t>
            </a:r>
            <a:r>
              <a:rPr lang="en-US" altLang="ko-KR"/>
              <a:t>&gt; </a:t>
            </a:r>
            <a:r>
              <a:rPr lang="ko-KR" altLang="en-US"/>
              <a:t>공고정보</a:t>
            </a:r>
          </a:p>
        </p:txBody>
      </p:sp>
    </p:spTree>
    <p:extLst>
      <p:ext uri="{BB962C8B-B14F-4D97-AF65-F5344CB8AC3E}">
        <p14:creationId xmlns:p14="http://schemas.microsoft.com/office/powerpoint/2010/main" val="3983276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DDF596B-5D38-DB70-14BB-E5E3DB85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55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https://m.onbid.co.kr/mo/paa/plnm/plnmInfo.do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4. (</a:t>
            </a:r>
            <a:r>
              <a:rPr lang="ko-KR" altLang="en-US" dirty="0"/>
              <a:t>명도 대비</a:t>
            </a:r>
            <a:r>
              <a:rPr lang="en-US" altLang="ko-KR" dirty="0"/>
              <a:t>) </a:t>
            </a:r>
            <a:r>
              <a:rPr lang="ko-KR" altLang="en-US" dirty="0"/>
              <a:t>화면에 표시되는 모든 사용자 인터페이스 컴포넌트와 텍스트는 전경색과 배경색이 구분될 수 있도록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화면에 표시되는 모든 사용자 인터페이스 컴포넌트와 텍스트는 전경색과 배경색이 구분될 수 있도록 명도 대비를 </a:t>
            </a:r>
            <a:r>
              <a:rPr lang="en-US" altLang="ko-KR" dirty="0"/>
              <a:t>3:1 </a:t>
            </a:r>
            <a:r>
              <a:rPr lang="ko-KR" altLang="en-US" dirty="0"/>
              <a:t>이상으로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7984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(#8B8B8B)</a:t>
            </a:r>
            <a:r>
              <a:rPr lang="ko-KR" altLang="en-US"/>
              <a:t>와 배경</a:t>
            </a:r>
            <a:r>
              <a:rPr lang="en-US" altLang="ko-KR"/>
              <a:t>#EBEBEB) </a:t>
            </a:r>
            <a:r>
              <a:rPr lang="ko-KR" altLang="en-US"/>
              <a:t>간 명도대비가 </a:t>
            </a:r>
            <a:r>
              <a:rPr lang="en-US" altLang="ko-KR"/>
              <a:t>2.9:1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30655" y="3247577"/>
            <a:ext cx="406345" cy="18142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FFB689-F97D-C302-39AD-3F89ABC719D1}"/>
              </a:ext>
            </a:extLst>
          </p:cNvPr>
          <p:cNvSpPr/>
          <p:nvPr/>
        </p:nvSpPr>
        <p:spPr>
          <a:xfrm>
            <a:off x="6130655" y="3792276"/>
            <a:ext cx="406345" cy="18142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38206F-F899-8156-EF85-277B2C040D9F}"/>
              </a:ext>
            </a:extLst>
          </p:cNvPr>
          <p:cNvSpPr/>
          <p:nvPr/>
        </p:nvSpPr>
        <p:spPr>
          <a:xfrm>
            <a:off x="6130655" y="4336975"/>
            <a:ext cx="406345" cy="18142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44C250-2456-D5DC-BD2F-6D43E15C1D95}"/>
              </a:ext>
            </a:extLst>
          </p:cNvPr>
          <p:cNvSpPr/>
          <p:nvPr/>
        </p:nvSpPr>
        <p:spPr>
          <a:xfrm>
            <a:off x="6130655" y="4881674"/>
            <a:ext cx="406345" cy="18142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CCC9D3-F5F5-8067-0C6D-F342A1917200}"/>
              </a:ext>
            </a:extLst>
          </p:cNvPr>
          <p:cNvSpPr/>
          <p:nvPr/>
        </p:nvSpPr>
        <p:spPr>
          <a:xfrm>
            <a:off x="6130655" y="5464969"/>
            <a:ext cx="406345" cy="18142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821066-5124-C6F1-F2A6-77A5F9C06001}"/>
              </a:ext>
            </a:extLst>
          </p:cNvPr>
          <p:cNvSpPr/>
          <p:nvPr/>
        </p:nvSpPr>
        <p:spPr>
          <a:xfrm>
            <a:off x="6130655" y="6009668"/>
            <a:ext cx="406345" cy="181423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FFA15A7E-2ACC-F5A7-0ACF-B3CF9F5D6B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199"/>
            <a:ext cx="8224519" cy="208800"/>
          </a:xfrm>
        </p:spPr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 </a:t>
            </a:r>
            <a:r>
              <a:rPr lang="en-US" altLang="ko-KR"/>
              <a:t>&gt; </a:t>
            </a:r>
            <a:r>
              <a:rPr lang="ko-KR" altLang="en-US"/>
              <a:t>공고정보</a:t>
            </a:r>
          </a:p>
        </p:txBody>
      </p:sp>
    </p:spTree>
    <p:extLst>
      <p:ext uri="{BB962C8B-B14F-4D97-AF65-F5344CB8AC3E}">
        <p14:creationId xmlns:p14="http://schemas.microsoft.com/office/powerpoint/2010/main" val="10244829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DDF596B-5D38-DB70-14BB-E5E3DB85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55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https://m.onbid.co.kr/mo/paa/plnm/plnmInfo.do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18. (</a:t>
            </a:r>
            <a:r>
              <a:rPr lang="ko-KR" altLang="en-US" dirty="0"/>
              <a:t>보조기술과의 호환성</a:t>
            </a:r>
            <a:r>
              <a:rPr lang="en-US" altLang="ko-KR" dirty="0"/>
              <a:t>) </a:t>
            </a:r>
            <a:r>
              <a:rPr lang="ko-KR" altLang="en-US" dirty="0"/>
              <a:t>사용자 인터페이스 컴포넌트는 보조 기술을 이용하여 사용할 수 있도록 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18.3. </a:t>
            </a:r>
            <a:r>
              <a:rPr lang="ko-KR" altLang="en-US" dirty="0"/>
              <a:t>기본 컴포넌트를 원래의 기능과 다른 기능으로 제공할 경우 사용자가 컨트롤의 기능을 이해할 수 있도록 그 기능에 대한 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8612"/>
          </a:xfrm>
        </p:spPr>
        <p:txBody>
          <a:bodyPr/>
          <a:lstStyle/>
          <a:p>
            <a:r>
              <a:rPr lang="ko-KR" altLang="en-US"/>
              <a:t>상호 작용이 가능한 요소는 </a:t>
            </a:r>
            <a:r>
              <a:rPr lang="en-US" altLang="ko-KR"/>
              <a:t>&lt;button&gt; </a:t>
            </a:r>
            <a:r>
              <a:rPr lang="ko-KR" altLang="en-US"/>
              <a:t>요소로 제공해야 함</a:t>
            </a:r>
            <a:endParaRPr lang="en-US" altLang="ko-KR"/>
          </a:p>
          <a:p>
            <a:r>
              <a:rPr lang="ko-KR" altLang="en-US"/>
              <a:t>요소 자체를 </a:t>
            </a:r>
            <a:r>
              <a:rPr lang="en-US" altLang="ko-KR"/>
              <a:t>&lt;button&gt;</a:t>
            </a:r>
            <a:r>
              <a:rPr lang="ko-KR" altLang="en-US"/>
              <a:t>으로 변경하거나 역할</a:t>
            </a:r>
            <a:r>
              <a:rPr lang="en-US" altLang="ko-KR"/>
              <a:t>(role)</a:t>
            </a:r>
            <a:r>
              <a:rPr lang="ko-KR" altLang="en-US"/>
              <a:t>을 </a:t>
            </a:r>
            <a:r>
              <a:rPr lang="en-US" altLang="ko-KR"/>
              <a:t>button</a:t>
            </a:r>
            <a:r>
              <a:rPr lang="ko-KR" altLang="en-US"/>
              <a:t>으로 변경하여 개선</a:t>
            </a:r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버튼 실행 시 발생되는 상호 작용에 대한 안내 문구를 제공해야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130655" y="2983623"/>
            <a:ext cx="2266866" cy="514130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9110AD-D106-0B80-FEF2-50C825484C0B}"/>
              </a:ext>
            </a:extLst>
          </p:cNvPr>
          <p:cNvGrpSpPr/>
          <p:nvPr/>
        </p:nvGrpSpPr>
        <p:grpSpPr>
          <a:xfrm>
            <a:off x="633100" y="3576387"/>
            <a:ext cx="4104304" cy="1641375"/>
            <a:chOff x="633404" y="2845589"/>
            <a:chExt cx="4104304" cy="16413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20AEF5-AACA-280F-4253-98572499BE9E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615ADD0-8D45-8512-04B6-BB242483AB33}"/>
                </a:ext>
              </a:extLst>
            </p:cNvPr>
            <p:cNvSpPr/>
            <p:nvPr/>
          </p:nvSpPr>
          <p:spPr>
            <a:xfrm>
              <a:off x="633404" y="3056792"/>
              <a:ext cx="4104000" cy="143017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접혀 있을 때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상세정보 열기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class=＂acc-item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-acc-item”&gt;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class=“acc-header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-acc-header”&gt;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&lt;!-- 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펼쳐져 있을 때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role="button" 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상세정보 닫기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class="acc-item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-acc-item 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class="acc-header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-acc-header"&gt;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...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88DC5851-BA81-0000-A4D3-66E62BFE7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199"/>
            <a:ext cx="8224519" cy="208800"/>
          </a:xfrm>
        </p:spPr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 </a:t>
            </a:r>
            <a:r>
              <a:rPr lang="en-US" altLang="ko-KR"/>
              <a:t>&gt; </a:t>
            </a:r>
            <a:r>
              <a:rPr lang="ko-KR" altLang="en-US"/>
              <a:t>공고정보</a:t>
            </a:r>
          </a:p>
        </p:txBody>
      </p:sp>
    </p:spTree>
    <p:extLst>
      <p:ext uri="{BB962C8B-B14F-4D97-AF65-F5344CB8AC3E}">
        <p14:creationId xmlns:p14="http://schemas.microsoft.com/office/powerpoint/2010/main" val="16654589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0AEEE86-0D51-D339-52A3-98BC6A68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65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 </a:t>
            </a:r>
            <a:r>
              <a:rPr lang="en-US" altLang="ko-KR"/>
              <a:t>&gt; </a:t>
            </a:r>
            <a:r>
              <a:rPr lang="ko-KR" altLang="en-US"/>
              <a:t>공고정보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https://m.onbid.co.kr/mo/paa/plnm/plnmInfo.do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2650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접근할 수 있는 형태로 요소의 상태에 관한 부가 설명을 제공해야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49000" y="3573000"/>
            <a:ext cx="2145331" cy="32341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722304"/>
            <a:ext cx="4104304" cy="1505441"/>
            <a:chOff x="633404" y="2845589"/>
            <a:chExt cx="4104304" cy="1505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29423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class="row"&gt;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class="col-3"&gt;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&lt;a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선택됨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-full-width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-search-filter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-search-filter on"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 role="button" data-search-order-by="08"&gt;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최신 순</a:t>
              </a:r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...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8668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0AEEE86-0D51-D339-52A3-98BC6A68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65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 </a:t>
            </a:r>
            <a:r>
              <a:rPr lang="en-US" altLang="ko-KR"/>
              <a:t>&gt; </a:t>
            </a:r>
            <a:r>
              <a:rPr lang="ko-KR" altLang="en-US"/>
              <a:t>공고정보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https://m.onbid.co.kr/mo/paa/plnm/plnmInfo.do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7316"/>
          </a:xfrm>
        </p:spPr>
        <p:txBody>
          <a:bodyPr/>
          <a:lstStyle/>
          <a:p>
            <a:r>
              <a:rPr lang="ko-KR" altLang="en-US" dirty="0"/>
              <a:t>컨트롤 요소에 텍스트 레이블 또는 접근 가능한 이름을 제공하여 보조 기술 사용자도 동등한 정보를 전달받을 수 있도록 해야 함</a:t>
            </a:r>
            <a:endParaRPr lang="en-US" altLang="ko-KR" dirty="0"/>
          </a:p>
          <a:p>
            <a:r>
              <a:rPr lang="ko-KR" altLang="en-US" dirty="0"/>
              <a:t>공통 오류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테마물건 </a:t>
            </a:r>
            <a:r>
              <a:rPr lang="en-US" altLang="ko-KR" dirty="0"/>
              <a:t>&gt; </a:t>
            </a:r>
            <a:r>
              <a:rPr lang="ko-KR" altLang="en-US" dirty="0"/>
              <a:t>부동산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  <a:br>
              <a:rPr lang="en-US" altLang="ko-KR" dirty="0"/>
            </a:br>
            <a:r>
              <a:rPr lang="ko-KR" altLang="en-US" dirty="0"/>
              <a:t>테마물건 </a:t>
            </a:r>
            <a:r>
              <a:rPr lang="en-US" altLang="ko-KR" dirty="0"/>
              <a:t>&gt; </a:t>
            </a:r>
            <a:r>
              <a:rPr lang="ko-KR" altLang="en-US" dirty="0"/>
              <a:t>동산</a:t>
            </a:r>
            <a:r>
              <a:rPr lang="en-US" altLang="ko-KR" dirty="0"/>
              <a:t>/</a:t>
            </a:r>
            <a:r>
              <a:rPr lang="ko-KR" altLang="en-US" dirty="0"/>
              <a:t>기타자산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222625" y="3223332"/>
            <a:ext cx="1162913" cy="27600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3722304"/>
            <a:ext cx="4104304" cy="1235110"/>
            <a:chOff x="633404" y="2845589"/>
            <a:chExt cx="4104304" cy="1235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02390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class="bid-info-ordinal"&gt; 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class="bid-info-ordinal-label title-1"&gt;</a:t>
              </a:r>
              <a:r>
                <a:rPr lang="ko-KR" altLang="en-US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회차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차수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&lt;a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 err="1">
                  <a:solidFill>
                    <a:schemeClr val="accent1"/>
                  </a:solidFill>
                  <a:latin typeface="+mn-ea"/>
                </a:rPr>
                <a:t>회차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/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차수 선택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class="bid-info-ordinal-select link" role="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combobox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pbctSeqDgr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"&gt;[032 / 001]&lt;/a&gt;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...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0670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0AEEE86-0D51-D339-52A3-98BC6A68B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65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</a:t>
            </a:r>
            <a:r>
              <a:rPr lang="ko-KR" altLang="en-US"/>
              <a:t>기획전 </a:t>
            </a:r>
            <a:r>
              <a:rPr lang="en-US" altLang="ko-KR"/>
              <a:t>&gt; </a:t>
            </a:r>
            <a:r>
              <a:rPr lang="ko-KR" altLang="en-US"/>
              <a:t>상세 </a:t>
            </a:r>
            <a:r>
              <a:rPr lang="en-US" altLang="ko-KR"/>
              <a:t>&gt; </a:t>
            </a:r>
            <a:r>
              <a:rPr lang="ko-KR" altLang="en-US"/>
              <a:t>공고정보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https://m.onbid.co.kr/mo/paa/plnm/plnmInfo.do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12. (</a:t>
            </a:r>
            <a:r>
              <a:rPr lang="ko-KR" altLang="en-US" dirty="0"/>
              <a:t>입력 도움</a:t>
            </a:r>
            <a:r>
              <a:rPr lang="en-US" altLang="ko-KR" dirty="0"/>
              <a:t>) </a:t>
            </a:r>
            <a:r>
              <a:rPr lang="ko-KR" altLang="en-US" dirty="0"/>
              <a:t>입력서식 이용 시</a:t>
            </a:r>
            <a:r>
              <a:rPr lang="en-US" altLang="ko-KR" dirty="0"/>
              <a:t>, </a:t>
            </a:r>
            <a:r>
              <a:rPr lang="ko-KR" altLang="en-US" dirty="0"/>
              <a:t>입력 오류를 방지하거나 정정할 수 있는 방법을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12.1. </a:t>
            </a:r>
            <a:r>
              <a:rPr lang="ko-KR" altLang="en-US" dirty="0"/>
              <a:t>입력서식에는 용도와 목적을 알 수 있는 대체정보를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022"/>
          </a:xfrm>
        </p:spPr>
        <p:txBody>
          <a:bodyPr/>
          <a:lstStyle/>
          <a:p>
            <a:r>
              <a:rPr lang="ko-KR" altLang="en-US" dirty="0"/>
              <a:t>컨트롤 요소에 텍스트 레이블 또는 접근 가능한 이름을 제공하여 보조 기술 사용자도 동등한 정보를 전달받을 수 있도록 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7907828" y="3213000"/>
            <a:ext cx="486503" cy="32341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811608"/>
            <a:ext cx="4104304" cy="1641375"/>
            <a:chOff x="633404" y="2845589"/>
            <a:chExt cx="4104304" cy="16413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43017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class="cancel-stuff"&gt; 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&lt;label class="label" for="</a:t>
              </a:r>
              <a:r>
                <a:rPr lang="en-US" altLang="ko-KR" sz="800" dirty="0" err="1">
                  <a:solidFill>
                    <a:schemeClr val="accent1"/>
                  </a:solidFill>
                  <a:latin typeface="+mn-ea"/>
                </a:rPr>
                <a:t>searchNoCancelView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취소물건제외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&lt;/label&gt;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&lt;label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mo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-toggle-button ml-5"&gt;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&lt;input class="toggle-button-input"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searchNoCancelView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type="checkbox" checked=""&gt;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&lt;span class="toggle-button-label" data-on="on" data-off="off"&gt;&lt;/span&gt;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&lt;span class="toggle-button-handle"&gt;&lt;/span&gt;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&lt;/label&gt;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331B0D-DD7C-63FB-2B3E-F0EDEA380CBA}"/>
              </a:ext>
            </a:extLst>
          </p:cNvPr>
          <p:cNvGrpSpPr/>
          <p:nvPr/>
        </p:nvGrpSpPr>
        <p:grpSpPr>
          <a:xfrm>
            <a:off x="633100" y="3030480"/>
            <a:ext cx="4104304" cy="1641375"/>
            <a:chOff x="633404" y="2845589"/>
            <a:chExt cx="4104304" cy="16413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CB3653-D4C7-8081-2F67-DF8335D77EB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33FB3F-B7DE-53F3-F7F7-89AC5CD3319B}"/>
                </a:ext>
              </a:extLst>
            </p:cNvPr>
            <p:cNvSpPr/>
            <p:nvPr/>
          </p:nvSpPr>
          <p:spPr>
            <a:xfrm>
              <a:off x="633404" y="3056792"/>
              <a:ext cx="4104000" cy="143017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class="cancel-stuff"&gt; 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&lt;label class="label" for="</a:t>
              </a:r>
              <a:r>
                <a:rPr lang="en-US" altLang="ko-KR" sz="800" dirty="0">
                  <a:solidFill>
                    <a:srgbClr val="C00000"/>
                  </a:solidFill>
                  <a:latin typeface="+mn-ea"/>
                </a:rPr>
                <a:t>cancel-stuff-toggle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취소물건제외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&lt;/label&gt;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&lt;label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mo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-toggle-button ml-5"&gt;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&lt;input class="toggle-button-input" id="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searchNoCancelView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"</a:t>
              </a:r>
              <a:r>
                <a:rPr lang="en-US" altLang="ko-KR" sz="800" b="1" dirty="0">
                  <a:solidFill>
                    <a:srgbClr val="C00000"/>
                  </a:solidFill>
                  <a:latin typeface="+mn-ea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type="checkbox" checked=""&gt;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&lt;span class="toggle-button-label" data-on="on" data-off="off"&gt;&lt;/span&gt;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&lt;span class="toggle-button-handle"&gt;&lt;/span&gt;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&lt;/label&gt;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1620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AF0245A-E43B-1847-6113-391A3E24C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000" y="2381075"/>
            <a:ext cx="2266866" cy="40320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1. </a:t>
            </a:r>
            <a:r>
              <a:rPr lang="ko-KR" altLang="en-US" b="0" dirty="0"/>
              <a:t>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고객센터 </a:t>
            </a:r>
            <a:r>
              <a:rPr lang="en-US" altLang="ko-KR"/>
              <a:t>&gt; FAQ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https://m.onbid.co.kr/mo/cca/faqmn/faqList.do</a:t>
            </a:r>
            <a:r>
              <a:rPr lang="en-US" altLang="ko-KR"/>
              <a:t> (iframe)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1. (</a:t>
            </a:r>
            <a:r>
              <a:rPr lang="ko-KR" altLang="en-US" dirty="0"/>
              <a:t>대체 텍스트</a:t>
            </a:r>
            <a:r>
              <a:rPr lang="en-US" altLang="ko-KR" dirty="0"/>
              <a:t>) </a:t>
            </a:r>
            <a:r>
              <a:rPr lang="ko-KR" altLang="en-US" dirty="0"/>
              <a:t>텍스트 아닌 콘텐츠는 대체 가능한 텍스트와 함께 제공되어야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텍스트 아닌 콘텐츠에 대한 대체 텍스트는 그 의미나 기능을 동등한 수준으로 짧고 명확하게 제공해야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2650"/>
          </a:xfrm>
        </p:spPr>
        <p:txBody>
          <a:bodyPr/>
          <a:lstStyle/>
          <a:p>
            <a:r>
              <a:rPr lang="ko-KR" altLang="en-US" dirty="0"/>
              <a:t>사용자와의 상호작용에 따라 상태가 변경되는 컨트롤 요소의 상태 정보를 시각적으로만 구분함</a:t>
            </a:r>
            <a:endParaRPr lang="en-US" altLang="ko-KR" dirty="0"/>
          </a:p>
          <a:p>
            <a:r>
              <a:rPr lang="ko-KR" altLang="en-US" dirty="0"/>
              <a:t>스크린 리더가 접근할 수 있는 형태로 요소의 상태에 관한 부가 설명을 제공해야 함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968A0AA-893E-FAC6-5E6B-472FB78CCD71}"/>
              </a:ext>
            </a:extLst>
          </p:cNvPr>
          <p:cNvSpPr/>
          <p:nvPr/>
        </p:nvSpPr>
        <p:spPr>
          <a:xfrm>
            <a:off x="6304374" y="3238284"/>
            <a:ext cx="2032626" cy="1126716"/>
          </a:xfrm>
          <a:prstGeom prst="rect">
            <a:avLst/>
          </a:prstGeom>
          <a:noFill/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1339C5-A716-D9BF-4118-2A7989E43A1F}"/>
              </a:ext>
            </a:extLst>
          </p:cNvPr>
          <p:cNvGrpSpPr/>
          <p:nvPr/>
        </p:nvGrpSpPr>
        <p:grpSpPr>
          <a:xfrm>
            <a:off x="633100" y="4165823"/>
            <a:ext cx="4104304" cy="1369506"/>
            <a:chOff x="633404" y="2845589"/>
            <a:chExt cx="4104304" cy="13695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88E94-08AE-ECBA-000E-5C50E4DB02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E6DA366-7B96-B857-8D5B-DAD7F55FABA0}"/>
                </a:ext>
              </a:extLst>
            </p:cNvPr>
            <p:cNvSpPr/>
            <p:nvPr/>
          </p:nvSpPr>
          <p:spPr>
            <a:xfrm>
              <a:off x="633404" y="3056792"/>
              <a:ext cx="4104000" cy="115830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&lt;div class="row"&gt;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class="col-4"&gt;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&lt;a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-full-width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-search-filter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-search-filter on"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 role="button" 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title="</a:t>
              </a:r>
              <a:r>
                <a:rPr lang="ko-KR" altLang="en-US" sz="800" b="1" dirty="0">
                  <a:solidFill>
                    <a:schemeClr val="accent1"/>
                  </a:solidFill>
                  <a:latin typeface="+mn-ea"/>
                </a:rPr>
                <a:t>선택됨</a:t>
              </a:r>
              <a:r>
                <a:rPr lang="en-US" altLang="ko-KR" sz="800" b="1" dirty="0">
                  <a:solidFill>
                    <a:schemeClr val="accent1"/>
                  </a:solidFill>
                  <a:latin typeface="+mn-ea"/>
                </a:rPr>
                <a:t>"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전체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&lt;/a&gt;&lt;/div&gt;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&lt;div class="col-4"&gt;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		&lt;a class="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-full-width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-search-filter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js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btn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-search-filter" 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href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="</a:t>
              </a:r>
              <a:r>
                <a:rPr lang="en-US" altLang="ko-KR" sz="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javascript:void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(0)" id="0011" role="button"&gt;</a:t>
              </a:r>
              <a:r>
                <a:rPr lang="ko-KR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회원정보</a:t>
              </a:r>
              <a:r>
                <a:rPr lang="en-US" altLang="ko-KR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&lt;/a&gt;&lt;/div&gt;</a:t>
              </a:r>
              <a:endPara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261832"/>
      </p:ext>
    </p:extLst>
  </p:cSld>
  <p:clrMapOvr>
    <a:masterClrMapping/>
  </p:clrMapOvr>
</p:sld>
</file>

<file path=ppt/theme/theme1.xml><?xml version="1.0" encoding="utf-8"?>
<a:theme xmlns:a="http://schemas.openxmlformats.org/drawingml/2006/main" name="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F6F8"/>
        </a:solidFill>
        <a:ln w="3175">
          <a:noFill/>
        </a:ln>
      </a:spPr>
      <a:bodyPr wrap="square" lIns="144000" tIns="108000" rIns="144000" bIns="108000" rtlCol="0" anchor="t">
        <a:spAutoFit/>
      </a:bodyPr>
      <a:lstStyle>
        <a:defPPr algn="l" defTabSz="144000">
          <a:lnSpc>
            <a:spcPct val="110000"/>
          </a:lnSpc>
          <a:defRPr sz="800" dirty="0" smtClean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16575</Words>
  <Application>Microsoft Office PowerPoint</Application>
  <PresentationFormat>A4 용지(210x297mm)</PresentationFormat>
  <Paragraphs>1326</Paragraphs>
  <Slides>125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4" baseType="lpstr">
      <vt:lpstr>Google Sans</vt:lpstr>
      <vt:lpstr>Spoqa Han Sans Neo Bold</vt:lpstr>
      <vt:lpstr>Spoqa Han Sans Neo Regular</vt:lpstr>
      <vt:lpstr>맑은 고딕</vt:lpstr>
      <vt:lpstr>바탕</vt:lpstr>
      <vt:lpstr>Arial</vt:lpstr>
      <vt:lpstr>Consolas</vt:lpstr>
      <vt:lpstr>Segoe UI</vt:lpstr>
      <vt:lpstr>웹 접근성 컨설팅_part2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  <vt:lpstr>1. 상세 진단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Giyeon</dc:creator>
  <cp:lastModifiedBy>최두성</cp:lastModifiedBy>
  <cp:revision>3963</cp:revision>
  <cp:lastPrinted>2021-01-31T23:42:00Z</cp:lastPrinted>
  <dcterms:created xsi:type="dcterms:W3CDTF">2020-06-17T00:04:22Z</dcterms:created>
  <dcterms:modified xsi:type="dcterms:W3CDTF">2025-09-30T07:48:42Z</dcterms:modified>
</cp:coreProperties>
</file>